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28"/>
  </p:notesMasterIdLst>
  <p:sldIdLst>
    <p:sldId id="280" r:id="rId2"/>
    <p:sldId id="277" r:id="rId3"/>
    <p:sldId id="315" r:id="rId4"/>
    <p:sldId id="259" r:id="rId5"/>
    <p:sldId id="260" r:id="rId6"/>
    <p:sldId id="267" r:id="rId7"/>
    <p:sldId id="261" r:id="rId8"/>
    <p:sldId id="262" r:id="rId9"/>
    <p:sldId id="268" r:id="rId10"/>
    <p:sldId id="263" r:id="rId11"/>
    <p:sldId id="264" r:id="rId12"/>
    <p:sldId id="265" r:id="rId13"/>
    <p:sldId id="266" r:id="rId14"/>
    <p:sldId id="269" r:id="rId15"/>
    <p:sldId id="270" r:id="rId16"/>
    <p:sldId id="271" r:id="rId17"/>
    <p:sldId id="331" r:id="rId18"/>
    <p:sldId id="286" r:id="rId19"/>
    <p:sldId id="316" r:id="rId20"/>
    <p:sldId id="323" r:id="rId21"/>
    <p:sldId id="324" r:id="rId22"/>
    <p:sldId id="325" r:id="rId23"/>
    <p:sldId id="326" r:id="rId24"/>
    <p:sldId id="327" r:id="rId25"/>
    <p:sldId id="329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cense.kz/LicensingContent/ServicesList?scode=2016.%D0%9C%D0%A4.%D0%A33&amp;lang=ru" TargetMode="External"/><Relationship Id="rId2" Type="http://schemas.openxmlformats.org/officeDocument/2006/relationships/hyperlink" Target="https://elicense.kz/Handlers/FileSystemDocumentHandler.ashx?code=RegistrationInfo_ru.pdf" TargetMode="External"/><Relationship Id="rId1" Type="http://schemas.openxmlformats.org/officeDocument/2006/relationships/hyperlink" Target="https://egov.kz/cms/kk/articles/elicense.kz" TargetMode="External"/></Relationships>
</file>

<file path=ppt/diagrams/_rels/drawing2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cense.kz/Handlers/FileSystemDocumentHandler.ashx?code=RegistrationInfo_ru.pdf" TargetMode="External"/><Relationship Id="rId2" Type="http://schemas.openxmlformats.org/officeDocument/2006/relationships/hyperlink" Target="https://egov.kz/cms/kk/articles/elicense.kz" TargetMode="External"/><Relationship Id="rId1" Type="http://schemas.openxmlformats.org/officeDocument/2006/relationships/hyperlink" Target="https://elicense.kz/LicensingContent/ServicesList?scode=2016.%D0%9C%D0%A4.%D0%A33&amp;lang=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7AD489-A19C-4A5C-88EB-3A7A0F259D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6902E6-6A97-4EC5-A961-6C58A2BFD380}">
      <dgm:prSet/>
      <dgm:spPr/>
      <dgm:t>
        <a:bodyPr/>
        <a:lstStyle/>
        <a:p>
          <a:pPr algn="ctr" rtl="0"/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Жеке бизнес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бастаудың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артықшылықтары</a:t>
          </a:r>
          <a:b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6E4579-30F8-42B1-8339-D062E7D073DC}" type="parTrans" cxnId="{E185B01A-7B6C-4CAE-9E63-F6F2358D3BC6}">
      <dgm:prSet/>
      <dgm:spPr/>
      <dgm:t>
        <a:bodyPr/>
        <a:lstStyle/>
        <a:p>
          <a:endParaRPr lang="ru-RU"/>
        </a:p>
      </dgm:t>
    </dgm:pt>
    <dgm:pt modelId="{49DEC8D3-F816-450E-8A52-30E2DD20D256}" type="sibTrans" cxnId="{E185B01A-7B6C-4CAE-9E63-F6F2358D3BC6}">
      <dgm:prSet/>
      <dgm:spPr/>
      <dgm:t>
        <a:bodyPr/>
        <a:lstStyle/>
        <a:p>
          <a:endParaRPr lang="ru-RU"/>
        </a:p>
      </dgm:t>
    </dgm:pt>
    <dgm:pt modelId="{711FB451-99CF-4D78-BB5B-9C10C6DD4220}" type="pres">
      <dgm:prSet presAssocID="{767AD489-A19C-4A5C-88EB-3A7A0F259D7D}" presName="linear" presStyleCnt="0">
        <dgm:presLayoutVars>
          <dgm:animLvl val="lvl"/>
          <dgm:resizeHandles val="exact"/>
        </dgm:presLayoutVars>
      </dgm:prSet>
      <dgm:spPr/>
    </dgm:pt>
    <dgm:pt modelId="{94950B20-CDA1-4B87-99DD-8E1D25E23475}" type="pres">
      <dgm:prSet presAssocID="{E76902E6-6A97-4EC5-A961-6C58A2BFD38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185B01A-7B6C-4CAE-9E63-F6F2358D3BC6}" srcId="{767AD489-A19C-4A5C-88EB-3A7A0F259D7D}" destId="{E76902E6-6A97-4EC5-A961-6C58A2BFD380}" srcOrd="0" destOrd="0" parTransId="{BE6E4579-30F8-42B1-8339-D062E7D073DC}" sibTransId="{49DEC8D3-F816-450E-8A52-30E2DD20D256}"/>
    <dgm:cxn modelId="{58120F29-4B94-40E9-B789-9BC20A9D64AF}" type="presOf" srcId="{767AD489-A19C-4A5C-88EB-3A7A0F259D7D}" destId="{711FB451-99CF-4D78-BB5B-9C10C6DD4220}" srcOrd="0" destOrd="0" presId="urn:microsoft.com/office/officeart/2005/8/layout/vList2"/>
    <dgm:cxn modelId="{3D5F3A49-3DC3-4F6E-A06C-5899FF410AAC}" type="presOf" srcId="{E76902E6-6A97-4EC5-A961-6C58A2BFD380}" destId="{94950B20-CDA1-4B87-99DD-8E1D25E23475}" srcOrd="0" destOrd="0" presId="urn:microsoft.com/office/officeart/2005/8/layout/vList2"/>
    <dgm:cxn modelId="{641A0790-21E0-4C51-8D56-4F14B61820AE}" type="presParOf" srcId="{711FB451-99CF-4D78-BB5B-9C10C6DD4220}" destId="{94950B20-CDA1-4B87-99DD-8E1D25E234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C6E4B5-82F4-4B9E-8D0A-B0991D7CC01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BB2C14-1ADB-4F38-A633-F2E836D82F4D}">
      <dgm:prSet custT="1"/>
      <dgm:spPr/>
      <dgm:t>
        <a:bodyPr/>
        <a:lstStyle/>
        <a:p>
          <a:pPr rtl="0"/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Шешім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қабылдаудағы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еркіндік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тәуелсіздік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C6E11D-6D2A-4CDE-9699-B4E4542CE591}" type="parTrans" cxnId="{0048A359-31B3-4C76-BAFB-B7A6D9F42C4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2B26EF-B9E4-4114-83CD-B77A5A0D9FCB}" type="sibTrans" cxnId="{0048A359-31B3-4C76-BAFB-B7A6D9F42C4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BE804C-1AA5-4FE1-A2B4-9815D6BD8A2F}">
      <dgm:prSet custT="1"/>
      <dgm:spPr/>
      <dgm:t>
        <a:bodyPr/>
        <a:lstStyle/>
        <a:p>
          <a:pPr rtl="0"/>
          <a:r>
            <a:rPr lang="ru-RU" sz="2000" b="1">
              <a:latin typeface="Times New Roman" panose="02020603050405020304" pitchFamily="18" charset="0"/>
              <a:cs typeface="Times New Roman" panose="02020603050405020304" pitchFamily="18" charset="0"/>
            </a:rPr>
            <a:t>Мол табыс</a:t>
          </a:r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38788B-5053-4DB9-BE57-A3E95057E7BD}" type="parTrans" cxnId="{2CD7BEAE-C156-43BC-8F55-E0CE1EA4553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D5153D-671A-4A77-B567-ED8A84C93086}" type="sibTrans" cxnId="{2CD7BEAE-C156-43BC-8F55-E0CE1EA4553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D0900F-C540-43AA-898A-F4411C796499}">
      <dgm:prSet custT="1"/>
      <dgm:spPr/>
      <dgm:t>
        <a:bodyPr/>
        <a:lstStyle/>
        <a:p>
          <a:pPr rtl="0"/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Шығарма-шылық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қабілеттерді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жүзеге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асыру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41EFD9-7F9A-4A49-838A-2D936788B46E}" type="parTrans" cxnId="{57EBD80D-F44E-4844-8F3A-578335767A4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34354D-BDCB-490F-B45B-ED25B57DBED2}" type="sibTrans" cxnId="{57EBD80D-F44E-4844-8F3A-578335767A4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07301-171E-4490-931D-4313399F79E5}" type="pres">
      <dgm:prSet presAssocID="{D9C6E4B5-82F4-4B9E-8D0A-B0991D7CC01F}" presName="compositeShape" presStyleCnt="0">
        <dgm:presLayoutVars>
          <dgm:chMax val="7"/>
          <dgm:dir/>
          <dgm:resizeHandles val="exact"/>
        </dgm:presLayoutVars>
      </dgm:prSet>
      <dgm:spPr/>
    </dgm:pt>
    <dgm:pt modelId="{CC854AC3-ECCD-465A-B6DE-2E9937D4A804}" type="pres">
      <dgm:prSet presAssocID="{45BB2C14-1ADB-4F38-A633-F2E836D82F4D}" presName="circ1" presStyleLbl="vennNode1" presStyleIdx="0" presStyleCnt="3"/>
      <dgm:spPr/>
    </dgm:pt>
    <dgm:pt modelId="{D591814C-6EB2-4136-9FA3-112DCFE1C1F2}" type="pres">
      <dgm:prSet presAssocID="{45BB2C14-1ADB-4F38-A633-F2E836D82F4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5CD26AD-6B1A-4EC3-ADCC-9B569692B54F}" type="pres">
      <dgm:prSet presAssocID="{88BE804C-1AA5-4FE1-A2B4-9815D6BD8A2F}" presName="circ2" presStyleLbl="vennNode1" presStyleIdx="1" presStyleCnt="3"/>
      <dgm:spPr/>
    </dgm:pt>
    <dgm:pt modelId="{6328C939-19BB-40B6-8837-2B11D33442BC}" type="pres">
      <dgm:prSet presAssocID="{88BE804C-1AA5-4FE1-A2B4-9815D6BD8A2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2B7C6C0-C1FC-4E4F-BC05-96A90A235E6C}" type="pres">
      <dgm:prSet presAssocID="{4BD0900F-C540-43AA-898A-F4411C796499}" presName="circ3" presStyleLbl="vennNode1" presStyleIdx="2" presStyleCnt="3" custScaleX="105594"/>
      <dgm:spPr/>
    </dgm:pt>
    <dgm:pt modelId="{1F4BFED1-2D13-42CE-8606-BAF467457AF9}" type="pres">
      <dgm:prSet presAssocID="{4BD0900F-C540-43AA-898A-F4411C79649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7EBD80D-F44E-4844-8F3A-578335767A4F}" srcId="{D9C6E4B5-82F4-4B9E-8D0A-B0991D7CC01F}" destId="{4BD0900F-C540-43AA-898A-F4411C796499}" srcOrd="2" destOrd="0" parTransId="{8D41EFD9-7F9A-4A49-838A-2D936788B46E}" sibTransId="{7334354D-BDCB-490F-B45B-ED25B57DBED2}"/>
    <dgm:cxn modelId="{012EB311-6FA9-4577-9097-EE6C7EEBFB92}" type="presOf" srcId="{45BB2C14-1ADB-4F38-A633-F2E836D82F4D}" destId="{D591814C-6EB2-4136-9FA3-112DCFE1C1F2}" srcOrd="1" destOrd="0" presId="urn:microsoft.com/office/officeart/2005/8/layout/venn1"/>
    <dgm:cxn modelId="{93B26935-6111-4FC9-9D14-A3E8CA0E0501}" type="presOf" srcId="{88BE804C-1AA5-4FE1-A2B4-9815D6BD8A2F}" destId="{65CD26AD-6B1A-4EC3-ADCC-9B569692B54F}" srcOrd="0" destOrd="0" presId="urn:microsoft.com/office/officeart/2005/8/layout/venn1"/>
    <dgm:cxn modelId="{66BD4E45-6445-4219-8EFD-C890FAF5C3CE}" type="presOf" srcId="{45BB2C14-1ADB-4F38-A633-F2E836D82F4D}" destId="{CC854AC3-ECCD-465A-B6DE-2E9937D4A804}" srcOrd="0" destOrd="0" presId="urn:microsoft.com/office/officeart/2005/8/layout/venn1"/>
    <dgm:cxn modelId="{9B2E2670-6A5F-4718-91E5-11F68B3AD104}" type="presOf" srcId="{4BD0900F-C540-43AA-898A-F4411C796499}" destId="{1F4BFED1-2D13-42CE-8606-BAF467457AF9}" srcOrd="1" destOrd="0" presId="urn:microsoft.com/office/officeart/2005/8/layout/venn1"/>
    <dgm:cxn modelId="{0048A359-31B3-4C76-BAFB-B7A6D9F42C4F}" srcId="{D9C6E4B5-82F4-4B9E-8D0A-B0991D7CC01F}" destId="{45BB2C14-1ADB-4F38-A633-F2E836D82F4D}" srcOrd="0" destOrd="0" parTransId="{3EC6E11D-6D2A-4CDE-9699-B4E4542CE591}" sibTransId="{772B26EF-B9E4-4114-83CD-B77A5A0D9FCB}"/>
    <dgm:cxn modelId="{B97F357D-3C5E-408D-B1B1-2E052AD8AA87}" type="presOf" srcId="{4BD0900F-C540-43AA-898A-F4411C796499}" destId="{82B7C6C0-C1FC-4E4F-BC05-96A90A235E6C}" srcOrd="0" destOrd="0" presId="urn:microsoft.com/office/officeart/2005/8/layout/venn1"/>
    <dgm:cxn modelId="{03E01DA8-8159-493E-8D33-9AC16A50897A}" type="presOf" srcId="{88BE804C-1AA5-4FE1-A2B4-9815D6BD8A2F}" destId="{6328C939-19BB-40B6-8837-2B11D33442BC}" srcOrd="1" destOrd="0" presId="urn:microsoft.com/office/officeart/2005/8/layout/venn1"/>
    <dgm:cxn modelId="{2CD7BEAE-C156-43BC-8F55-E0CE1EA4553F}" srcId="{D9C6E4B5-82F4-4B9E-8D0A-B0991D7CC01F}" destId="{88BE804C-1AA5-4FE1-A2B4-9815D6BD8A2F}" srcOrd="1" destOrd="0" parTransId="{0A38788B-5053-4DB9-BE57-A3E95057E7BD}" sibTransId="{9CD5153D-671A-4A77-B567-ED8A84C93086}"/>
    <dgm:cxn modelId="{67B06AFC-E5EA-42BB-B753-EBB489D21D77}" type="presOf" srcId="{D9C6E4B5-82F4-4B9E-8D0A-B0991D7CC01F}" destId="{69007301-171E-4490-931D-4313399F79E5}" srcOrd="0" destOrd="0" presId="urn:microsoft.com/office/officeart/2005/8/layout/venn1"/>
    <dgm:cxn modelId="{811394DC-4D09-4634-9DB3-134447F6B83F}" type="presParOf" srcId="{69007301-171E-4490-931D-4313399F79E5}" destId="{CC854AC3-ECCD-465A-B6DE-2E9937D4A804}" srcOrd="0" destOrd="0" presId="urn:microsoft.com/office/officeart/2005/8/layout/venn1"/>
    <dgm:cxn modelId="{CFF449A0-7C6A-4CB8-8E62-A379A1717206}" type="presParOf" srcId="{69007301-171E-4490-931D-4313399F79E5}" destId="{D591814C-6EB2-4136-9FA3-112DCFE1C1F2}" srcOrd="1" destOrd="0" presId="urn:microsoft.com/office/officeart/2005/8/layout/venn1"/>
    <dgm:cxn modelId="{B5C3D979-AEA1-42DB-A9EA-C9021E87FC3A}" type="presParOf" srcId="{69007301-171E-4490-931D-4313399F79E5}" destId="{65CD26AD-6B1A-4EC3-ADCC-9B569692B54F}" srcOrd="2" destOrd="0" presId="urn:microsoft.com/office/officeart/2005/8/layout/venn1"/>
    <dgm:cxn modelId="{60E7873F-2E0A-4C28-AF12-BB955A09B511}" type="presParOf" srcId="{69007301-171E-4490-931D-4313399F79E5}" destId="{6328C939-19BB-40B6-8837-2B11D33442BC}" srcOrd="3" destOrd="0" presId="urn:microsoft.com/office/officeart/2005/8/layout/venn1"/>
    <dgm:cxn modelId="{2F899181-2A98-405C-93D6-C13F3A78425F}" type="presParOf" srcId="{69007301-171E-4490-931D-4313399F79E5}" destId="{82B7C6C0-C1FC-4E4F-BC05-96A90A235E6C}" srcOrd="4" destOrd="0" presId="urn:microsoft.com/office/officeart/2005/8/layout/venn1"/>
    <dgm:cxn modelId="{5F6D0DA2-2FDF-47BC-9E5C-D57C02401A4B}" type="presParOf" srcId="{69007301-171E-4490-931D-4313399F79E5}" destId="{1F4BFED1-2D13-42CE-8606-BAF467457AF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3BE697-4319-43EF-A075-94C29DB35A4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20DD1A-0696-4793-81DE-9732F9ACB72C}">
      <dgm:prSet/>
      <dgm:spPr/>
      <dgm:t>
        <a:bodyPr/>
        <a:lstStyle/>
        <a:p>
          <a:pPr algn="ctr" rtl="0"/>
          <a:r>
            <a:rPr lang="ru-RU" b="1">
              <a:latin typeface="Times New Roman" panose="02020603050405020304" pitchFamily="18" charset="0"/>
              <a:cs typeface="Times New Roman" panose="02020603050405020304" pitchFamily="18" charset="0"/>
            </a:rPr>
            <a:t>Жеке бизнес бастаудың кемшіліктері</a:t>
          </a:r>
          <a:b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FE37C3-38C5-44EB-8879-1B5BD41DC0E0}" type="parTrans" cxnId="{FB61C441-1056-447C-92C5-32E2A47529C4}">
      <dgm:prSet/>
      <dgm:spPr/>
      <dgm:t>
        <a:bodyPr/>
        <a:lstStyle/>
        <a:p>
          <a:endParaRPr lang="ru-RU"/>
        </a:p>
      </dgm:t>
    </dgm:pt>
    <dgm:pt modelId="{AE3E5AB6-0FDF-4BE3-BE0E-E2CCAF91E660}" type="sibTrans" cxnId="{FB61C441-1056-447C-92C5-32E2A47529C4}">
      <dgm:prSet/>
      <dgm:spPr/>
      <dgm:t>
        <a:bodyPr/>
        <a:lstStyle/>
        <a:p>
          <a:endParaRPr lang="ru-RU"/>
        </a:p>
      </dgm:t>
    </dgm:pt>
    <dgm:pt modelId="{645F770B-98E2-4399-A847-2992EE560929}" type="pres">
      <dgm:prSet presAssocID="{9D3BE697-4319-43EF-A075-94C29DB35A43}" presName="linear" presStyleCnt="0">
        <dgm:presLayoutVars>
          <dgm:animLvl val="lvl"/>
          <dgm:resizeHandles val="exact"/>
        </dgm:presLayoutVars>
      </dgm:prSet>
      <dgm:spPr/>
    </dgm:pt>
    <dgm:pt modelId="{AB47B9CB-473F-4C98-942A-BC905D7C0F3C}" type="pres">
      <dgm:prSet presAssocID="{F120DD1A-0696-4793-81DE-9732F9ACB72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0A9B011-F04D-4A2B-B60B-9A2D88315EA8}" type="presOf" srcId="{9D3BE697-4319-43EF-A075-94C29DB35A43}" destId="{645F770B-98E2-4399-A847-2992EE560929}" srcOrd="0" destOrd="0" presId="urn:microsoft.com/office/officeart/2005/8/layout/vList2"/>
    <dgm:cxn modelId="{FB61C441-1056-447C-92C5-32E2A47529C4}" srcId="{9D3BE697-4319-43EF-A075-94C29DB35A43}" destId="{F120DD1A-0696-4793-81DE-9732F9ACB72C}" srcOrd="0" destOrd="0" parTransId="{03FE37C3-38C5-44EB-8879-1B5BD41DC0E0}" sibTransId="{AE3E5AB6-0FDF-4BE3-BE0E-E2CCAF91E660}"/>
    <dgm:cxn modelId="{C575F18A-33F7-4E40-ADA9-AAAEBFEAADF2}" type="presOf" srcId="{F120DD1A-0696-4793-81DE-9732F9ACB72C}" destId="{AB47B9CB-473F-4C98-942A-BC905D7C0F3C}" srcOrd="0" destOrd="0" presId="urn:microsoft.com/office/officeart/2005/8/layout/vList2"/>
    <dgm:cxn modelId="{A903C94C-4F7F-4736-AAC8-2F63043DEF90}" type="presParOf" srcId="{645F770B-98E2-4399-A847-2992EE560929}" destId="{AB47B9CB-473F-4C98-942A-BC905D7C0F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9447D9-7B90-4321-B7BC-0B9680D850A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B60BACD-0A3F-41C4-B406-B0CF01D4D064}">
      <dgm:prSet custT="1"/>
      <dgm:spPr/>
      <dgm:t>
        <a:bodyPr/>
        <a:lstStyle/>
        <a:p>
          <a:pPr rtl="0"/>
          <a:r>
            <a:rPr lang="ru-RU" sz="2400">
              <a:latin typeface="Times New Roman" panose="02020603050405020304" pitchFamily="18" charset="0"/>
              <a:cs typeface="Times New Roman" panose="02020603050405020304" pitchFamily="18" charset="0"/>
            </a:rPr>
            <a:t>Үлкен тәуекел</a:t>
          </a:r>
        </a:p>
      </dgm:t>
    </dgm:pt>
    <dgm:pt modelId="{5259481E-407E-47B9-B9C1-7D0F3714403C}" type="parTrans" cxnId="{2CE12909-D9D1-460F-AD56-8D1CB8C43D7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7F0ED2-F87B-4E7A-9628-A364C9F274EE}" type="sibTrans" cxnId="{2CE12909-D9D1-460F-AD56-8D1CB8C43D7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DA6713-E0C1-4657-A947-4650183E725C}">
      <dgm:prSet custT="1"/>
      <dgm:spPr/>
      <dgm:t>
        <a:bodyPr/>
        <a:lstStyle/>
        <a:p>
          <a:pPr rtl="0"/>
          <a:r>
            <a:rPr lang="ru-RU" sz="2400">
              <a:latin typeface="Times New Roman" panose="02020603050405020304" pitchFamily="18" charset="0"/>
              <a:cs typeface="Times New Roman" panose="02020603050405020304" pitchFamily="18" charset="0"/>
            </a:rPr>
            <a:t>Кірістер к</a:t>
          </a:r>
          <a:r>
            <a:rPr lang="kk-KZ" sz="2400">
              <a:latin typeface="Times New Roman" panose="02020603050405020304" pitchFamily="18" charset="0"/>
              <a:cs typeface="Times New Roman" panose="02020603050405020304" pitchFamily="18" charset="0"/>
            </a:rPr>
            <a:t>ө</a:t>
          </a:r>
          <a:r>
            <a:rPr lang="ru-RU" sz="2400">
              <a:latin typeface="Times New Roman" panose="02020603050405020304" pitchFamily="18" charset="0"/>
              <a:cs typeface="Times New Roman" panose="02020603050405020304" pitchFamily="18" charset="0"/>
            </a:rPr>
            <a:t>лемінің тұрақсыздығы</a:t>
          </a:r>
        </a:p>
      </dgm:t>
    </dgm:pt>
    <dgm:pt modelId="{9EF767DC-072A-4409-8FA7-B9A8F663E352}" type="parTrans" cxnId="{F5028E63-1532-4B87-B929-A8777541F1F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181525-17C8-4611-8DF2-6D52CF4EDA87}" type="sibTrans" cxnId="{F5028E63-1532-4B87-B929-A8777541F1F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C91C55-E06F-4F74-8105-2C8F137D65BA}">
      <dgm:prSet custT="1"/>
      <dgm:spPr/>
      <dgm:t>
        <a:bodyPr/>
        <a:lstStyle/>
        <a:p>
          <a:pPr rtl="0"/>
          <a:r>
            <a:rPr lang="ru-RU" sz="2400">
              <a:latin typeface="Times New Roman" panose="02020603050405020304" pitchFamily="18" charset="0"/>
              <a:cs typeface="Times New Roman" panose="02020603050405020304" pitchFamily="18" charset="0"/>
            </a:rPr>
            <a:t>Өз қаражатыңды салу қажеттілігі</a:t>
          </a:r>
        </a:p>
      </dgm:t>
    </dgm:pt>
    <dgm:pt modelId="{F155B021-5593-420F-9925-B1CF95AA4E4B}" type="parTrans" cxnId="{8935D93D-A308-4B58-BCCB-44869BD7604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DE28F5-3FFA-4F07-8081-7C8E7BB2B667}" type="sibTrans" cxnId="{8935D93D-A308-4B58-BCCB-44869BD7604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0D27EF-E03D-4A88-82DC-885C3A92ACA6}" type="pres">
      <dgm:prSet presAssocID="{899447D9-7B90-4321-B7BC-0B9680D850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321CB48-C11F-4FB6-A3A1-EFCA84EBE7EF}" type="pres">
      <dgm:prSet presAssocID="{2B60BACD-0A3F-41C4-B406-B0CF01D4D064}" presName="hierRoot1" presStyleCnt="0"/>
      <dgm:spPr/>
    </dgm:pt>
    <dgm:pt modelId="{2BB654AE-0109-402E-BE03-5446BC9B3C99}" type="pres">
      <dgm:prSet presAssocID="{2B60BACD-0A3F-41C4-B406-B0CF01D4D064}" presName="composite" presStyleCnt="0"/>
      <dgm:spPr/>
    </dgm:pt>
    <dgm:pt modelId="{16E745C4-DF94-40C7-9FD5-02C56F510F3C}" type="pres">
      <dgm:prSet presAssocID="{2B60BACD-0A3F-41C4-B406-B0CF01D4D064}" presName="background" presStyleLbl="node0" presStyleIdx="0" presStyleCnt="3"/>
      <dgm:spPr/>
    </dgm:pt>
    <dgm:pt modelId="{E2AF995B-C6AB-4244-94D5-DE42DF6FB409}" type="pres">
      <dgm:prSet presAssocID="{2B60BACD-0A3F-41C4-B406-B0CF01D4D064}" presName="text" presStyleLbl="fgAcc0" presStyleIdx="0" presStyleCnt="3">
        <dgm:presLayoutVars>
          <dgm:chPref val="3"/>
        </dgm:presLayoutVars>
      </dgm:prSet>
      <dgm:spPr/>
    </dgm:pt>
    <dgm:pt modelId="{97D7AB56-74EE-4C53-9945-4E1CBBD75B8C}" type="pres">
      <dgm:prSet presAssocID="{2B60BACD-0A3F-41C4-B406-B0CF01D4D064}" presName="hierChild2" presStyleCnt="0"/>
      <dgm:spPr/>
    </dgm:pt>
    <dgm:pt modelId="{8EE4E3F1-0862-44B5-93D4-A0DC4F14B160}" type="pres">
      <dgm:prSet presAssocID="{78DA6713-E0C1-4657-A947-4650183E725C}" presName="hierRoot1" presStyleCnt="0"/>
      <dgm:spPr/>
    </dgm:pt>
    <dgm:pt modelId="{3AAC18F3-B006-4DB8-9553-51672CFD3693}" type="pres">
      <dgm:prSet presAssocID="{78DA6713-E0C1-4657-A947-4650183E725C}" presName="composite" presStyleCnt="0"/>
      <dgm:spPr/>
    </dgm:pt>
    <dgm:pt modelId="{27A1C760-D874-4C54-9E82-ABC74B397D45}" type="pres">
      <dgm:prSet presAssocID="{78DA6713-E0C1-4657-A947-4650183E725C}" presName="background" presStyleLbl="node0" presStyleIdx="1" presStyleCnt="3"/>
      <dgm:spPr/>
    </dgm:pt>
    <dgm:pt modelId="{D8B03957-47B5-4C6B-AE82-BF8031E74F76}" type="pres">
      <dgm:prSet presAssocID="{78DA6713-E0C1-4657-A947-4650183E725C}" presName="text" presStyleLbl="fgAcc0" presStyleIdx="1" presStyleCnt="3">
        <dgm:presLayoutVars>
          <dgm:chPref val="3"/>
        </dgm:presLayoutVars>
      </dgm:prSet>
      <dgm:spPr/>
    </dgm:pt>
    <dgm:pt modelId="{14F07320-8E32-467A-8FF2-9AB55A270F7B}" type="pres">
      <dgm:prSet presAssocID="{78DA6713-E0C1-4657-A947-4650183E725C}" presName="hierChild2" presStyleCnt="0"/>
      <dgm:spPr/>
    </dgm:pt>
    <dgm:pt modelId="{FCD79FA6-F4E5-43F0-AFAF-A30519371B71}" type="pres">
      <dgm:prSet presAssocID="{A9C91C55-E06F-4F74-8105-2C8F137D65BA}" presName="hierRoot1" presStyleCnt="0"/>
      <dgm:spPr/>
    </dgm:pt>
    <dgm:pt modelId="{5BF33D1E-122A-40F0-8F68-C2C6FDA9D34D}" type="pres">
      <dgm:prSet presAssocID="{A9C91C55-E06F-4F74-8105-2C8F137D65BA}" presName="composite" presStyleCnt="0"/>
      <dgm:spPr/>
    </dgm:pt>
    <dgm:pt modelId="{0DE80D37-DF93-4747-B9F0-654809CD8F56}" type="pres">
      <dgm:prSet presAssocID="{A9C91C55-E06F-4F74-8105-2C8F137D65BA}" presName="background" presStyleLbl="node0" presStyleIdx="2" presStyleCnt="3"/>
      <dgm:spPr/>
    </dgm:pt>
    <dgm:pt modelId="{2E07CA10-C314-49B1-9F4A-C1176CE2B561}" type="pres">
      <dgm:prSet presAssocID="{A9C91C55-E06F-4F74-8105-2C8F137D65BA}" presName="text" presStyleLbl="fgAcc0" presStyleIdx="2" presStyleCnt="3">
        <dgm:presLayoutVars>
          <dgm:chPref val="3"/>
        </dgm:presLayoutVars>
      </dgm:prSet>
      <dgm:spPr/>
    </dgm:pt>
    <dgm:pt modelId="{D9A8A268-C656-4D98-99D6-2C2639EDA41D}" type="pres">
      <dgm:prSet presAssocID="{A9C91C55-E06F-4F74-8105-2C8F137D65BA}" presName="hierChild2" presStyleCnt="0"/>
      <dgm:spPr/>
    </dgm:pt>
  </dgm:ptLst>
  <dgm:cxnLst>
    <dgm:cxn modelId="{2CE12909-D9D1-460F-AD56-8D1CB8C43D7B}" srcId="{899447D9-7B90-4321-B7BC-0B9680D850A2}" destId="{2B60BACD-0A3F-41C4-B406-B0CF01D4D064}" srcOrd="0" destOrd="0" parTransId="{5259481E-407E-47B9-B9C1-7D0F3714403C}" sibTransId="{1E7F0ED2-F87B-4E7A-9628-A364C9F274EE}"/>
    <dgm:cxn modelId="{27CFAC29-582A-4902-AC3A-C157F8F31AD4}" type="presOf" srcId="{A9C91C55-E06F-4F74-8105-2C8F137D65BA}" destId="{2E07CA10-C314-49B1-9F4A-C1176CE2B561}" srcOrd="0" destOrd="0" presId="urn:microsoft.com/office/officeart/2005/8/layout/hierarchy1"/>
    <dgm:cxn modelId="{8935D93D-A308-4B58-BCCB-44869BD76046}" srcId="{899447D9-7B90-4321-B7BC-0B9680D850A2}" destId="{A9C91C55-E06F-4F74-8105-2C8F137D65BA}" srcOrd="2" destOrd="0" parTransId="{F155B021-5593-420F-9925-B1CF95AA4E4B}" sibTransId="{1BDE28F5-3FFA-4F07-8081-7C8E7BB2B667}"/>
    <dgm:cxn modelId="{F5028E63-1532-4B87-B929-A8777541F1FB}" srcId="{899447D9-7B90-4321-B7BC-0B9680D850A2}" destId="{78DA6713-E0C1-4657-A947-4650183E725C}" srcOrd="1" destOrd="0" parTransId="{9EF767DC-072A-4409-8FA7-B9A8F663E352}" sibTransId="{1F181525-17C8-4611-8DF2-6D52CF4EDA87}"/>
    <dgm:cxn modelId="{45E63159-34FC-481E-A0B0-3C2C21BA5E3A}" type="presOf" srcId="{899447D9-7B90-4321-B7BC-0B9680D850A2}" destId="{CE0D27EF-E03D-4A88-82DC-885C3A92ACA6}" srcOrd="0" destOrd="0" presId="urn:microsoft.com/office/officeart/2005/8/layout/hierarchy1"/>
    <dgm:cxn modelId="{71932488-3204-4D42-9595-96E7993A0A83}" type="presOf" srcId="{2B60BACD-0A3F-41C4-B406-B0CF01D4D064}" destId="{E2AF995B-C6AB-4244-94D5-DE42DF6FB409}" srcOrd="0" destOrd="0" presId="urn:microsoft.com/office/officeart/2005/8/layout/hierarchy1"/>
    <dgm:cxn modelId="{17C545A7-AACD-4139-8C4F-DE4736FD2577}" type="presOf" srcId="{78DA6713-E0C1-4657-A947-4650183E725C}" destId="{D8B03957-47B5-4C6B-AE82-BF8031E74F76}" srcOrd="0" destOrd="0" presId="urn:microsoft.com/office/officeart/2005/8/layout/hierarchy1"/>
    <dgm:cxn modelId="{2F6D79A7-C2D5-4FC6-85BE-A45FAD5D447F}" type="presParOf" srcId="{CE0D27EF-E03D-4A88-82DC-885C3A92ACA6}" destId="{2321CB48-C11F-4FB6-A3A1-EFCA84EBE7EF}" srcOrd="0" destOrd="0" presId="urn:microsoft.com/office/officeart/2005/8/layout/hierarchy1"/>
    <dgm:cxn modelId="{3236465F-68B7-4AC4-AF2F-8E06F19E9079}" type="presParOf" srcId="{2321CB48-C11F-4FB6-A3A1-EFCA84EBE7EF}" destId="{2BB654AE-0109-402E-BE03-5446BC9B3C99}" srcOrd="0" destOrd="0" presId="urn:microsoft.com/office/officeart/2005/8/layout/hierarchy1"/>
    <dgm:cxn modelId="{00B4D3F9-9A3F-44DA-AFA9-A3628A3A9787}" type="presParOf" srcId="{2BB654AE-0109-402E-BE03-5446BC9B3C99}" destId="{16E745C4-DF94-40C7-9FD5-02C56F510F3C}" srcOrd="0" destOrd="0" presId="urn:microsoft.com/office/officeart/2005/8/layout/hierarchy1"/>
    <dgm:cxn modelId="{F116248A-A298-470E-92D2-9D61DE5CA3AC}" type="presParOf" srcId="{2BB654AE-0109-402E-BE03-5446BC9B3C99}" destId="{E2AF995B-C6AB-4244-94D5-DE42DF6FB409}" srcOrd="1" destOrd="0" presId="urn:microsoft.com/office/officeart/2005/8/layout/hierarchy1"/>
    <dgm:cxn modelId="{7FFF0D58-7C2B-487E-B565-F16CB75E6226}" type="presParOf" srcId="{2321CB48-C11F-4FB6-A3A1-EFCA84EBE7EF}" destId="{97D7AB56-74EE-4C53-9945-4E1CBBD75B8C}" srcOrd="1" destOrd="0" presId="urn:microsoft.com/office/officeart/2005/8/layout/hierarchy1"/>
    <dgm:cxn modelId="{5D0C15EE-8D05-4EE6-914A-0D8325A1CAC1}" type="presParOf" srcId="{CE0D27EF-E03D-4A88-82DC-885C3A92ACA6}" destId="{8EE4E3F1-0862-44B5-93D4-A0DC4F14B160}" srcOrd="1" destOrd="0" presId="urn:microsoft.com/office/officeart/2005/8/layout/hierarchy1"/>
    <dgm:cxn modelId="{603FBAF6-E9F8-4A39-941D-A0092F6A6214}" type="presParOf" srcId="{8EE4E3F1-0862-44B5-93D4-A0DC4F14B160}" destId="{3AAC18F3-B006-4DB8-9553-51672CFD3693}" srcOrd="0" destOrd="0" presId="urn:microsoft.com/office/officeart/2005/8/layout/hierarchy1"/>
    <dgm:cxn modelId="{A6F944F4-25B4-4822-ACE4-6E856EFA391B}" type="presParOf" srcId="{3AAC18F3-B006-4DB8-9553-51672CFD3693}" destId="{27A1C760-D874-4C54-9E82-ABC74B397D45}" srcOrd="0" destOrd="0" presId="urn:microsoft.com/office/officeart/2005/8/layout/hierarchy1"/>
    <dgm:cxn modelId="{093F7875-C16B-4593-9A42-DD586A6602E5}" type="presParOf" srcId="{3AAC18F3-B006-4DB8-9553-51672CFD3693}" destId="{D8B03957-47B5-4C6B-AE82-BF8031E74F76}" srcOrd="1" destOrd="0" presId="urn:microsoft.com/office/officeart/2005/8/layout/hierarchy1"/>
    <dgm:cxn modelId="{3261445E-FC4B-4DE3-AC5E-853C2EF566F1}" type="presParOf" srcId="{8EE4E3F1-0862-44B5-93D4-A0DC4F14B160}" destId="{14F07320-8E32-467A-8FF2-9AB55A270F7B}" srcOrd="1" destOrd="0" presId="urn:microsoft.com/office/officeart/2005/8/layout/hierarchy1"/>
    <dgm:cxn modelId="{99557450-C332-40ED-BC4D-8CBA9780CAB7}" type="presParOf" srcId="{CE0D27EF-E03D-4A88-82DC-885C3A92ACA6}" destId="{FCD79FA6-F4E5-43F0-AFAF-A30519371B71}" srcOrd="2" destOrd="0" presId="urn:microsoft.com/office/officeart/2005/8/layout/hierarchy1"/>
    <dgm:cxn modelId="{F66F1C84-A550-4802-8AEF-CD0070A508BF}" type="presParOf" srcId="{FCD79FA6-F4E5-43F0-AFAF-A30519371B71}" destId="{5BF33D1E-122A-40F0-8F68-C2C6FDA9D34D}" srcOrd="0" destOrd="0" presId="urn:microsoft.com/office/officeart/2005/8/layout/hierarchy1"/>
    <dgm:cxn modelId="{0FDDF36B-2BDF-4A66-9EEF-B0CA08BCC35F}" type="presParOf" srcId="{5BF33D1E-122A-40F0-8F68-C2C6FDA9D34D}" destId="{0DE80D37-DF93-4747-B9F0-654809CD8F56}" srcOrd="0" destOrd="0" presId="urn:microsoft.com/office/officeart/2005/8/layout/hierarchy1"/>
    <dgm:cxn modelId="{0DA9CF3C-C9BF-412A-BF72-2998D2B60492}" type="presParOf" srcId="{5BF33D1E-122A-40F0-8F68-C2C6FDA9D34D}" destId="{2E07CA10-C314-49B1-9F4A-C1176CE2B561}" srcOrd="1" destOrd="0" presId="urn:microsoft.com/office/officeart/2005/8/layout/hierarchy1"/>
    <dgm:cxn modelId="{82BBE99C-B0D0-4A3D-AAC2-EE12C0F38496}" type="presParOf" srcId="{FCD79FA6-F4E5-43F0-AFAF-A30519371B71}" destId="{D9A8A268-C656-4D98-99D6-2C2639EDA41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587DDB-2968-456A-96D5-2846A4BA6C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C3AD655-442E-4C9A-B100-D53BC9452C62}">
      <dgm:prSet/>
      <dgm:spPr/>
      <dgm:t>
        <a:bodyPr/>
        <a:lstStyle/>
        <a:p>
          <a:pPr algn="ctr" rtl="0"/>
          <a:r>
            <a:rPr lang="kk-KZ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 жұмысқа кіріскенге дейінгі негізгі қадамдар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BF7AE-F5D3-4273-9129-3EE66C93E552}" type="parTrans" cxnId="{B3EB9E7F-5888-420F-A164-A34A16C6569E}">
      <dgm:prSet/>
      <dgm:spPr/>
      <dgm:t>
        <a:bodyPr/>
        <a:lstStyle/>
        <a:p>
          <a:pPr algn="ctr"/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6D6CE1-95CE-41EF-BB22-8848F4E5EC41}" type="sibTrans" cxnId="{B3EB9E7F-5888-420F-A164-A34A16C6569E}">
      <dgm:prSet/>
      <dgm:spPr/>
      <dgm:t>
        <a:bodyPr/>
        <a:lstStyle/>
        <a:p>
          <a:pPr algn="ctr"/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3DEA7E-0D88-44B6-8AE1-F07C675E35BF}" type="pres">
      <dgm:prSet presAssocID="{5F587DDB-2968-456A-96D5-2846A4BA6C75}" presName="linear" presStyleCnt="0">
        <dgm:presLayoutVars>
          <dgm:animLvl val="lvl"/>
          <dgm:resizeHandles val="exact"/>
        </dgm:presLayoutVars>
      </dgm:prSet>
      <dgm:spPr/>
    </dgm:pt>
    <dgm:pt modelId="{A65AC3F3-8B3B-45F2-9576-4E4031308430}" type="pres">
      <dgm:prSet presAssocID="{6C3AD655-442E-4C9A-B100-D53BC9452C6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5A89A28-D47F-463B-8BC1-1B0478BA9E38}" type="presOf" srcId="{5F587DDB-2968-456A-96D5-2846A4BA6C75}" destId="{8C3DEA7E-0D88-44B6-8AE1-F07C675E35BF}" srcOrd="0" destOrd="0" presId="urn:microsoft.com/office/officeart/2005/8/layout/vList2"/>
    <dgm:cxn modelId="{A8A8212C-493E-497F-9259-9E4367F33BFD}" type="presOf" srcId="{6C3AD655-442E-4C9A-B100-D53BC9452C62}" destId="{A65AC3F3-8B3B-45F2-9576-4E4031308430}" srcOrd="0" destOrd="0" presId="urn:microsoft.com/office/officeart/2005/8/layout/vList2"/>
    <dgm:cxn modelId="{B3EB9E7F-5888-420F-A164-A34A16C6569E}" srcId="{5F587DDB-2968-456A-96D5-2846A4BA6C75}" destId="{6C3AD655-442E-4C9A-B100-D53BC9452C62}" srcOrd="0" destOrd="0" parTransId="{E95BF7AE-F5D3-4273-9129-3EE66C93E552}" sibTransId="{B66D6CE1-95CE-41EF-BB22-8848F4E5EC41}"/>
    <dgm:cxn modelId="{5817D83B-4BF6-4A68-99C1-0C9E7AE2B971}" type="presParOf" srcId="{8C3DEA7E-0D88-44B6-8AE1-F07C675E35BF}" destId="{A65AC3F3-8B3B-45F2-9576-4E40313084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E374C5-EEEE-487B-9C44-0BBA3AB8E59E}" type="doc">
      <dgm:prSet loTypeId="urn:microsoft.com/office/officeart/2005/8/layout/process4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BFB9D36-2CB9-4EDE-917F-FDBE84C1AD5F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Өзіндік бағалау</a:t>
          </a:r>
        </a:p>
      </dgm:t>
    </dgm:pt>
    <dgm:pt modelId="{690D5753-BFDD-411D-8CEE-1CFD050F65B2}" type="parTrans" cxnId="{6A277005-0D05-4CF0-99DA-AEBF1FB87344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B7B0F7-B710-4EE6-B521-7EA7728DB021}" type="sibTrans" cxnId="{6A277005-0D05-4CF0-99DA-AEBF1FB87344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59B436-05C7-4479-8F44-327A3CAD0BA0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Кәсіпкерлік идея</a:t>
          </a:r>
        </a:p>
      </dgm:t>
    </dgm:pt>
    <dgm:pt modelId="{D7F68BFF-257B-48DB-BBB0-0C9DFF1C646E}" type="parTrans" cxnId="{6BC9055F-09E5-4AA7-9D74-1DBEE8D9A4B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9BBAD8-A4E7-4038-B032-DB8930F0ACC7}" type="sibTrans" cxnId="{6BC9055F-09E5-4AA7-9D74-1DBEE8D9A4B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90ED6B-B993-4F8D-ADBF-92676254343B}">
      <dgm:prSet custT="1"/>
      <dgm:spPr/>
      <dgm:t>
        <a:bodyPr/>
        <a:lstStyle/>
        <a:p>
          <a:pPr rtl="0"/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Тәуекелдерді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</a:p>
      </dgm:t>
    </dgm:pt>
    <dgm:pt modelId="{521A440A-DD97-4BAB-A93F-77E22F4B1B79}" type="parTrans" cxnId="{ABC009F7-F4AF-435D-A9B9-4E0BC6DB7CC2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0B887-20A5-4798-8D6B-75E4B8CFC002}" type="sibTrans" cxnId="{ABC009F7-F4AF-435D-A9B9-4E0BC6DB7CC2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EB734A-0BEA-4994-A08A-2C9543087420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Қаржыландыруды тарту туралы шешім</a:t>
          </a:r>
        </a:p>
      </dgm:t>
    </dgm:pt>
    <dgm:pt modelId="{BA356FEA-7296-4E94-B2BE-3F3C75EAFA8C}" type="parTrans" cxnId="{0D8FE345-F45F-4D83-A978-7FB252AE2343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E5276C-AF46-4AEB-B58B-04563F36D495}" type="sibTrans" cxnId="{0D8FE345-F45F-4D83-A978-7FB252AE2343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91C75A-CE80-4022-9E4D-1D50A91DE6C6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Ұйымдастыру-құқықтық нысанды таңдау</a:t>
          </a:r>
        </a:p>
      </dgm:t>
    </dgm:pt>
    <dgm:pt modelId="{BDF93A07-6758-42DC-998B-C5D474BD26D3}" type="parTrans" cxnId="{C5356472-C6F3-4F4E-BB39-3D91FCD82A7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48F8D8-7829-4566-98D3-1D209D06FF6F}" type="sibTrans" cxnId="{C5356472-C6F3-4F4E-BB39-3D91FCD82A7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C2F093-A791-4B15-8B24-C365ABA57B43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</a:t>
          </a:r>
        </a:p>
      </dgm:t>
    </dgm:pt>
    <dgm:pt modelId="{3AB63D49-4AFA-415E-82E9-BFF35041C166}" type="parTrans" cxnId="{0010C34F-8F27-4159-B86B-98A54031E39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5071CD-85B5-473A-8935-385688C0C09C}" type="sibTrans" cxnId="{0010C34F-8F27-4159-B86B-98A54031E39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140E18-8786-41CD-933B-FA2EB2B03E1D}" type="pres">
      <dgm:prSet presAssocID="{BFE374C5-EEEE-487B-9C44-0BBA3AB8E59E}" presName="Name0" presStyleCnt="0">
        <dgm:presLayoutVars>
          <dgm:dir/>
          <dgm:animLvl val="lvl"/>
          <dgm:resizeHandles val="exact"/>
        </dgm:presLayoutVars>
      </dgm:prSet>
      <dgm:spPr/>
    </dgm:pt>
    <dgm:pt modelId="{B60269C4-5B66-4B88-AC9A-2E2D85FCF3D4}" type="pres">
      <dgm:prSet presAssocID="{CCC2F093-A791-4B15-8B24-C365ABA57B43}" presName="boxAndChildren" presStyleCnt="0"/>
      <dgm:spPr/>
    </dgm:pt>
    <dgm:pt modelId="{C61FB6AE-3040-4A25-8CF6-880061AC6BFB}" type="pres">
      <dgm:prSet presAssocID="{CCC2F093-A791-4B15-8B24-C365ABA57B43}" presName="parentTextBox" presStyleLbl="node1" presStyleIdx="0" presStyleCnt="6"/>
      <dgm:spPr/>
    </dgm:pt>
    <dgm:pt modelId="{9F783118-AAAA-4902-A12E-40FD1EB5A8E2}" type="pres">
      <dgm:prSet presAssocID="{CE48F8D8-7829-4566-98D3-1D209D06FF6F}" presName="sp" presStyleCnt="0"/>
      <dgm:spPr/>
    </dgm:pt>
    <dgm:pt modelId="{CEAB232E-871B-495D-9C05-1EA8466529F1}" type="pres">
      <dgm:prSet presAssocID="{2091C75A-CE80-4022-9E4D-1D50A91DE6C6}" presName="arrowAndChildren" presStyleCnt="0"/>
      <dgm:spPr/>
    </dgm:pt>
    <dgm:pt modelId="{0919B07B-E132-4DE8-A289-D11A83DE3261}" type="pres">
      <dgm:prSet presAssocID="{2091C75A-CE80-4022-9E4D-1D50A91DE6C6}" presName="parentTextArrow" presStyleLbl="node1" presStyleIdx="1" presStyleCnt="6"/>
      <dgm:spPr/>
    </dgm:pt>
    <dgm:pt modelId="{A371675D-535C-4E09-8274-1F8C832DBE86}" type="pres">
      <dgm:prSet presAssocID="{9EE5276C-AF46-4AEB-B58B-04563F36D495}" presName="sp" presStyleCnt="0"/>
      <dgm:spPr/>
    </dgm:pt>
    <dgm:pt modelId="{E3B3D0E2-0130-4CE4-9536-1E0556C7F4D4}" type="pres">
      <dgm:prSet presAssocID="{13EB734A-0BEA-4994-A08A-2C9543087420}" presName="arrowAndChildren" presStyleCnt="0"/>
      <dgm:spPr/>
    </dgm:pt>
    <dgm:pt modelId="{3A0FE7FA-309B-4035-A52E-5A401CA0FC7A}" type="pres">
      <dgm:prSet presAssocID="{13EB734A-0BEA-4994-A08A-2C9543087420}" presName="parentTextArrow" presStyleLbl="node1" presStyleIdx="2" presStyleCnt="6"/>
      <dgm:spPr/>
    </dgm:pt>
    <dgm:pt modelId="{2C3CA485-F335-4AB9-A6CD-AE1E706F49B2}" type="pres">
      <dgm:prSet presAssocID="{6C60B887-20A5-4798-8D6B-75E4B8CFC002}" presName="sp" presStyleCnt="0"/>
      <dgm:spPr/>
    </dgm:pt>
    <dgm:pt modelId="{48A3F828-9E2B-4991-AF2D-7DDF4E30D6B1}" type="pres">
      <dgm:prSet presAssocID="{4790ED6B-B993-4F8D-ADBF-92676254343B}" presName="arrowAndChildren" presStyleCnt="0"/>
      <dgm:spPr/>
    </dgm:pt>
    <dgm:pt modelId="{6F6F8030-0CED-4E1B-B85B-66F2D68910CF}" type="pres">
      <dgm:prSet presAssocID="{4790ED6B-B993-4F8D-ADBF-92676254343B}" presName="parentTextArrow" presStyleLbl="node1" presStyleIdx="3" presStyleCnt="6"/>
      <dgm:spPr/>
    </dgm:pt>
    <dgm:pt modelId="{027DCFEB-EA84-4154-BA6F-77F24CF11C4F}" type="pres">
      <dgm:prSet presAssocID="{569BBAD8-A4E7-4038-B032-DB8930F0ACC7}" presName="sp" presStyleCnt="0"/>
      <dgm:spPr/>
    </dgm:pt>
    <dgm:pt modelId="{BB0F30E0-9A7D-4E15-A249-9DB1F0A15C4F}" type="pres">
      <dgm:prSet presAssocID="{7559B436-05C7-4479-8F44-327A3CAD0BA0}" presName="arrowAndChildren" presStyleCnt="0"/>
      <dgm:spPr/>
    </dgm:pt>
    <dgm:pt modelId="{3DB3B8DB-DD6D-4C11-A775-414078C18975}" type="pres">
      <dgm:prSet presAssocID="{7559B436-05C7-4479-8F44-327A3CAD0BA0}" presName="parentTextArrow" presStyleLbl="node1" presStyleIdx="4" presStyleCnt="6" custLinFactNeighborX="-64" custLinFactNeighborY="2376"/>
      <dgm:spPr/>
    </dgm:pt>
    <dgm:pt modelId="{439C1CB0-DCBC-43D2-8C6E-85C0FFE5795F}" type="pres">
      <dgm:prSet presAssocID="{46B7B0F7-B710-4EE6-B521-7EA7728DB021}" presName="sp" presStyleCnt="0"/>
      <dgm:spPr/>
    </dgm:pt>
    <dgm:pt modelId="{8FD74651-568A-4C93-A71A-68B7839A3901}" type="pres">
      <dgm:prSet presAssocID="{8BFB9D36-2CB9-4EDE-917F-FDBE84C1AD5F}" presName="arrowAndChildren" presStyleCnt="0"/>
      <dgm:spPr/>
    </dgm:pt>
    <dgm:pt modelId="{A8F2C9DC-984F-4F8E-B1E3-E0C339F04C25}" type="pres">
      <dgm:prSet presAssocID="{8BFB9D36-2CB9-4EDE-917F-FDBE84C1AD5F}" presName="parentTextArrow" presStyleLbl="node1" presStyleIdx="5" presStyleCnt="6"/>
      <dgm:spPr/>
    </dgm:pt>
  </dgm:ptLst>
  <dgm:cxnLst>
    <dgm:cxn modelId="{6A277005-0D05-4CF0-99DA-AEBF1FB87344}" srcId="{BFE374C5-EEEE-487B-9C44-0BBA3AB8E59E}" destId="{8BFB9D36-2CB9-4EDE-917F-FDBE84C1AD5F}" srcOrd="0" destOrd="0" parTransId="{690D5753-BFDD-411D-8CEE-1CFD050F65B2}" sibTransId="{46B7B0F7-B710-4EE6-B521-7EA7728DB021}"/>
    <dgm:cxn modelId="{F2D41A35-E7B9-4D00-BDBE-F11116AAA040}" type="presOf" srcId="{BFE374C5-EEEE-487B-9C44-0BBA3AB8E59E}" destId="{6A140E18-8786-41CD-933B-FA2EB2B03E1D}" srcOrd="0" destOrd="0" presId="urn:microsoft.com/office/officeart/2005/8/layout/process4"/>
    <dgm:cxn modelId="{6BC9055F-09E5-4AA7-9D74-1DBEE8D9A4BC}" srcId="{BFE374C5-EEEE-487B-9C44-0BBA3AB8E59E}" destId="{7559B436-05C7-4479-8F44-327A3CAD0BA0}" srcOrd="1" destOrd="0" parTransId="{D7F68BFF-257B-48DB-BBB0-0C9DFF1C646E}" sibTransId="{569BBAD8-A4E7-4038-B032-DB8930F0ACC7}"/>
    <dgm:cxn modelId="{0D8FE345-F45F-4D83-A978-7FB252AE2343}" srcId="{BFE374C5-EEEE-487B-9C44-0BBA3AB8E59E}" destId="{13EB734A-0BEA-4994-A08A-2C9543087420}" srcOrd="3" destOrd="0" parTransId="{BA356FEA-7296-4E94-B2BE-3F3C75EAFA8C}" sibTransId="{9EE5276C-AF46-4AEB-B58B-04563F36D495}"/>
    <dgm:cxn modelId="{49F0654A-4380-4658-A285-6DDD8C1669F0}" type="presOf" srcId="{13EB734A-0BEA-4994-A08A-2C9543087420}" destId="{3A0FE7FA-309B-4035-A52E-5A401CA0FC7A}" srcOrd="0" destOrd="0" presId="urn:microsoft.com/office/officeart/2005/8/layout/process4"/>
    <dgm:cxn modelId="{04CF616C-051B-4841-A34D-43B513B30380}" type="presOf" srcId="{8BFB9D36-2CB9-4EDE-917F-FDBE84C1AD5F}" destId="{A8F2C9DC-984F-4F8E-B1E3-E0C339F04C25}" srcOrd="0" destOrd="0" presId="urn:microsoft.com/office/officeart/2005/8/layout/process4"/>
    <dgm:cxn modelId="{0010C34F-8F27-4159-B86B-98A54031E39C}" srcId="{BFE374C5-EEEE-487B-9C44-0BBA3AB8E59E}" destId="{CCC2F093-A791-4B15-8B24-C365ABA57B43}" srcOrd="5" destOrd="0" parTransId="{3AB63D49-4AFA-415E-82E9-BFF35041C166}" sibTransId="{095071CD-85B5-473A-8935-385688C0C09C}"/>
    <dgm:cxn modelId="{C5356472-C6F3-4F4E-BB39-3D91FCD82A7D}" srcId="{BFE374C5-EEEE-487B-9C44-0BBA3AB8E59E}" destId="{2091C75A-CE80-4022-9E4D-1D50A91DE6C6}" srcOrd="4" destOrd="0" parTransId="{BDF93A07-6758-42DC-998B-C5D474BD26D3}" sibTransId="{CE48F8D8-7829-4566-98D3-1D209D06FF6F}"/>
    <dgm:cxn modelId="{49741C58-7B64-4A51-A4A6-7BB4842C6A73}" type="presOf" srcId="{CCC2F093-A791-4B15-8B24-C365ABA57B43}" destId="{C61FB6AE-3040-4A25-8CF6-880061AC6BFB}" srcOrd="0" destOrd="0" presId="urn:microsoft.com/office/officeart/2005/8/layout/process4"/>
    <dgm:cxn modelId="{8978BD86-9473-42E2-A147-1CE54F087F72}" type="presOf" srcId="{2091C75A-CE80-4022-9E4D-1D50A91DE6C6}" destId="{0919B07B-E132-4DE8-A289-D11A83DE3261}" srcOrd="0" destOrd="0" presId="urn:microsoft.com/office/officeart/2005/8/layout/process4"/>
    <dgm:cxn modelId="{EB797FF5-CDBA-46AC-8CF3-CCE9A9D2F9E7}" type="presOf" srcId="{7559B436-05C7-4479-8F44-327A3CAD0BA0}" destId="{3DB3B8DB-DD6D-4C11-A775-414078C18975}" srcOrd="0" destOrd="0" presId="urn:microsoft.com/office/officeart/2005/8/layout/process4"/>
    <dgm:cxn modelId="{ABC009F7-F4AF-435D-A9B9-4E0BC6DB7CC2}" srcId="{BFE374C5-EEEE-487B-9C44-0BBA3AB8E59E}" destId="{4790ED6B-B993-4F8D-ADBF-92676254343B}" srcOrd="2" destOrd="0" parTransId="{521A440A-DD97-4BAB-A93F-77E22F4B1B79}" sibTransId="{6C60B887-20A5-4798-8D6B-75E4B8CFC002}"/>
    <dgm:cxn modelId="{52F44AF7-EF3D-4F68-8F25-1B5C6EF311AD}" type="presOf" srcId="{4790ED6B-B993-4F8D-ADBF-92676254343B}" destId="{6F6F8030-0CED-4E1B-B85B-66F2D68910CF}" srcOrd="0" destOrd="0" presId="urn:microsoft.com/office/officeart/2005/8/layout/process4"/>
    <dgm:cxn modelId="{34364C20-50E1-417B-9137-FCBAAAF5002A}" type="presParOf" srcId="{6A140E18-8786-41CD-933B-FA2EB2B03E1D}" destId="{B60269C4-5B66-4B88-AC9A-2E2D85FCF3D4}" srcOrd="0" destOrd="0" presId="urn:microsoft.com/office/officeart/2005/8/layout/process4"/>
    <dgm:cxn modelId="{EBE4B1DE-7790-4B55-8C52-7DFCD9800000}" type="presParOf" srcId="{B60269C4-5B66-4B88-AC9A-2E2D85FCF3D4}" destId="{C61FB6AE-3040-4A25-8CF6-880061AC6BFB}" srcOrd="0" destOrd="0" presId="urn:microsoft.com/office/officeart/2005/8/layout/process4"/>
    <dgm:cxn modelId="{D6828D8A-8E9D-456D-8FFE-6C025FD7C5C7}" type="presParOf" srcId="{6A140E18-8786-41CD-933B-FA2EB2B03E1D}" destId="{9F783118-AAAA-4902-A12E-40FD1EB5A8E2}" srcOrd="1" destOrd="0" presId="urn:microsoft.com/office/officeart/2005/8/layout/process4"/>
    <dgm:cxn modelId="{8E12D000-B217-47CF-83CE-5F87FBB689B8}" type="presParOf" srcId="{6A140E18-8786-41CD-933B-FA2EB2B03E1D}" destId="{CEAB232E-871B-495D-9C05-1EA8466529F1}" srcOrd="2" destOrd="0" presId="urn:microsoft.com/office/officeart/2005/8/layout/process4"/>
    <dgm:cxn modelId="{5BBE2E92-1F2E-4DA8-8528-F9609C7006EA}" type="presParOf" srcId="{CEAB232E-871B-495D-9C05-1EA8466529F1}" destId="{0919B07B-E132-4DE8-A289-D11A83DE3261}" srcOrd="0" destOrd="0" presId="urn:microsoft.com/office/officeart/2005/8/layout/process4"/>
    <dgm:cxn modelId="{93923571-39ED-4D52-8C3E-01DD4E96497A}" type="presParOf" srcId="{6A140E18-8786-41CD-933B-FA2EB2B03E1D}" destId="{A371675D-535C-4E09-8274-1F8C832DBE86}" srcOrd="3" destOrd="0" presId="urn:microsoft.com/office/officeart/2005/8/layout/process4"/>
    <dgm:cxn modelId="{E93BC3C8-DC8C-4A6D-A237-0BDDEDE33999}" type="presParOf" srcId="{6A140E18-8786-41CD-933B-FA2EB2B03E1D}" destId="{E3B3D0E2-0130-4CE4-9536-1E0556C7F4D4}" srcOrd="4" destOrd="0" presId="urn:microsoft.com/office/officeart/2005/8/layout/process4"/>
    <dgm:cxn modelId="{CE94E032-2A83-48B1-B353-416B064B61DD}" type="presParOf" srcId="{E3B3D0E2-0130-4CE4-9536-1E0556C7F4D4}" destId="{3A0FE7FA-309B-4035-A52E-5A401CA0FC7A}" srcOrd="0" destOrd="0" presId="urn:microsoft.com/office/officeart/2005/8/layout/process4"/>
    <dgm:cxn modelId="{CD3AB2C2-42CA-4CED-8006-E73390E4DCB6}" type="presParOf" srcId="{6A140E18-8786-41CD-933B-FA2EB2B03E1D}" destId="{2C3CA485-F335-4AB9-A6CD-AE1E706F49B2}" srcOrd="5" destOrd="0" presId="urn:microsoft.com/office/officeart/2005/8/layout/process4"/>
    <dgm:cxn modelId="{8D6EDB2E-9A09-4FBA-A171-F3666F1901D5}" type="presParOf" srcId="{6A140E18-8786-41CD-933B-FA2EB2B03E1D}" destId="{48A3F828-9E2B-4991-AF2D-7DDF4E30D6B1}" srcOrd="6" destOrd="0" presId="urn:microsoft.com/office/officeart/2005/8/layout/process4"/>
    <dgm:cxn modelId="{6B7B3C82-6EA8-4140-A906-680C6BFE52A4}" type="presParOf" srcId="{48A3F828-9E2B-4991-AF2D-7DDF4E30D6B1}" destId="{6F6F8030-0CED-4E1B-B85B-66F2D68910CF}" srcOrd="0" destOrd="0" presId="urn:microsoft.com/office/officeart/2005/8/layout/process4"/>
    <dgm:cxn modelId="{FBCBDE15-92C4-4C34-B7C8-7CF9797F7C76}" type="presParOf" srcId="{6A140E18-8786-41CD-933B-FA2EB2B03E1D}" destId="{027DCFEB-EA84-4154-BA6F-77F24CF11C4F}" srcOrd="7" destOrd="0" presId="urn:microsoft.com/office/officeart/2005/8/layout/process4"/>
    <dgm:cxn modelId="{9DC81633-6527-4FAC-A623-CC9BB93278FD}" type="presParOf" srcId="{6A140E18-8786-41CD-933B-FA2EB2B03E1D}" destId="{BB0F30E0-9A7D-4E15-A249-9DB1F0A15C4F}" srcOrd="8" destOrd="0" presId="urn:microsoft.com/office/officeart/2005/8/layout/process4"/>
    <dgm:cxn modelId="{B73072EF-F422-41A9-8D97-E32ABAEC75E8}" type="presParOf" srcId="{BB0F30E0-9A7D-4E15-A249-9DB1F0A15C4F}" destId="{3DB3B8DB-DD6D-4C11-A775-414078C18975}" srcOrd="0" destOrd="0" presId="urn:microsoft.com/office/officeart/2005/8/layout/process4"/>
    <dgm:cxn modelId="{4A960A9C-5947-4266-A9E8-0FCD306C1AFB}" type="presParOf" srcId="{6A140E18-8786-41CD-933B-FA2EB2B03E1D}" destId="{439C1CB0-DCBC-43D2-8C6E-85C0FFE5795F}" srcOrd="9" destOrd="0" presId="urn:microsoft.com/office/officeart/2005/8/layout/process4"/>
    <dgm:cxn modelId="{AB025B04-453E-4830-B48D-604EDB7D9CBF}" type="presParOf" srcId="{6A140E18-8786-41CD-933B-FA2EB2B03E1D}" destId="{8FD74651-568A-4C93-A71A-68B7839A3901}" srcOrd="10" destOrd="0" presId="urn:microsoft.com/office/officeart/2005/8/layout/process4"/>
    <dgm:cxn modelId="{07C67E9C-CC98-4FEC-B915-7693F442692A}" type="presParOf" srcId="{8FD74651-568A-4C93-A71A-68B7839A3901}" destId="{A8F2C9DC-984F-4F8E-B1E3-E0C339F04C2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207685-C864-457F-B87D-FC0AAE1688B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7A9C67-160C-426C-B48F-350F470304E8}">
      <dgm:prSet custT="1"/>
      <dgm:spPr/>
      <dgm:t>
        <a:bodyPr/>
        <a:lstStyle/>
        <a:p>
          <a:pPr rtl="0"/>
          <a:r>
            <a:rPr lang="kk-KZ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Кəсіпкер – өз ісін құра отырып, тəуекелге бас тігуге жəне эксперимент жасауға əзір, өз өмірін өзгерткісі келетін əрі қажырлы түрде көп еңбек етуге даяр адам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427A2D-5292-4D9D-8E47-F7AD039DB1CB}" type="parTrans" cxnId="{7D996C09-8EAE-4438-B144-57EEFEA454A6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BA4D9C-ECC7-4340-80D6-C4026A9D6B20}" type="sibTrans" cxnId="{7D996C09-8EAE-4438-B144-57EEFEA454A6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0D2CAB-3DBA-48EB-A15C-F038C4B091A3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06CE09-913F-47D9-AFC2-A491F4684084}" type="parTrans" cxnId="{7F3802C9-6090-41B5-9C12-D10D6D94EDFA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1D7C02-6B07-425F-8B86-AB4A94D76EC4}" type="sibTrans" cxnId="{7F3802C9-6090-41B5-9C12-D10D6D94EDFA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7A11F-A778-4B0C-B38E-79D5136E3762}" type="pres">
      <dgm:prSet presAssocID="{4F207685-C864-457F-B87D-FC0AAE1688B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0EFF87B-3505-43FB-BED4-957FB53EC75A}" type="pres">
      <dgm:prSet presAssocID="{427A9C67-160C-426C-B48F-350F470304E8}" presName="centerShape" presStyleLbl="node0" presStyleIdx="0" presStyleCnt="1" custScaleX="147609" custLinFactNeighborY="281"/>
      <dgm:spPr/>
    </dgm:pt>
  </dgm:ptLst>
  <dgm:cxnLst>
    <dgm:cxn modelId="{7D996C09-8EAE-4438-B144-57EEFEA454A6}" srcId="{4F207685-C864-457F-B87D-FC0AAE1688B5}" destId="{427A9C67-160C-426C-B48F-350F470304E8}" srcOrd="0" destOrd="0" parTransId="{59427A2D-5292-4D9D-8E47-F7AD039DB1CB}" sibTransId="{30BA4D9C-ECC7-4340-80D6-C4026A9D6B20}"/>
    <dgm:cxn modelId="{0AACE9B7-1ABC-45D8-9BE8-B3FF000A65CE}" type="presOf" srcId="{4F207685-C864-457F-B87D-FC0AAE1688B5}" destId="{36F7A11F-A778-4B0C-B38E-79D5136E3762}" srcOrd="0" destOrd="0" presId="urn:microsoft.com/office/officeart/2005/8/layout/radial4"/>
    <dgm:cxn modelId="{7F3802C9-6090-41B5-9C12-D10D6D94EDFA}" srcId="{4F207685-C864-457F-B87D-FC0AAE1688B5}" destId="{BB0D2CAB-3DBA-48EB-A15C-F038C4B091A3}" srcOrd="1" destOrd="0" parTransId="{DA06CE09-913F-47D9-AFC2-A491F4684084}" sibTransId="{3A1D7C02-6B07-425F-8B86-AB4A94D76EC4}"/>
    <dgm:cxn modelId="{1B0300D6-95D8-4125-8ECE-4E7AB101A866}" type="presOf" srcId="{427A9C67-160C-426C-B48F-350F470304E8}" destId="{B0EFF87B-3505-43FB-BED4-957FB53EC75A}" srcOrd="0" destOrd="0" presId="urn:microsoft.com/office/officeart/2005/8/layout/radial4"/>
    <dgm:cxn modelId="{9ABD36E5-768C-49E7-AD05-19532BF121CA}" type="presParOf" srcId="{36F7A11F-A778-4B0C-B38E-79D5136E3762}" destId="{B0EFF87B-3505-43FB-BED4-957FB53EC75A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31B0DFD-ECCD-40BC-A0F4-4978008E83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E2BCF6-DC1F-42CA-BED1-F7DF0A7A9610}">
      <dgm:prSet/>
      <dgm:spPr/>
      <dgm:t>
        <a:bodyPr/>
        <a:lstStyle/>
        <a:p>
          <a:pPr rtl="0"/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Кәсіпкерлерге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керек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тұлғалық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сипаттамалар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55BAA4-86DA-435D-9EF5-A3AA1ABC8608}" type="parTrans" cxnId="{207CC830-35C2-4F12-A92E-2A2B86CC7141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5D9786-DF3B-4999-B2D3-B05289EC8B8A}" type="sibTrans" cxnId="{207CC830-35C2-4F12-A92E-2A2B86CC7141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3385A2-FFEC-4F0F-ADA2-7E4DF17457D4}" type="pres">
      <dgm:prSet presAssocID="{131B0DFD-ECCD-40BC-A0F4-4978008E835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3B1BE07-FEF2-43FD-B92D-44E73FFBC557}" type="pres">
      <dgm:prSet presAssocID="{C7E2BCF6-DC1F-42CA-BED1-F7DF0A7A9610}" presName="circle1" presStyleLbl="node1" presStyleIdx="0" presStyleCnt="1"/>
      <dgm:spPr/>
    </dgm:pt>
    <dgm:pt modelId="{8547C73A-6F22-4198-9161-B9D1C602BD58}" type="pres">
      <dgm:prSet presAssocID="{C7E2BCF6-DC1F-42CA-BED1-F7DF0A7A9610}" presName="space" presStyleCnt="0"/>
      <dgm:spPr/>
    </dgm:pt>
    <dgm:pt modelId="{68F033E3-91ED-46C0-A566-2FAA935DD585}" type="pres">
      <dgm:prSet presAssocID="{C7E2BCF6-DC1F-42CA-BED1-F7DF0A7A9610}" presName="rect1" presStyleLbl="alignAcc1" presStyleIdx="0" presStyleCnt="1"/>
      <dgm:spPr/>
    </dgm:pt>
    <dgm:pt modelId="{115DD90F-4231-45CE-A563-FF8B4D7C76A5}" type="pres">
      <dgm:prSet presAssocID="{C7E2BCF6-DC1F-42CA-BED1-F7DF0A7A9610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32EE7D08-699B-4616-ADF0-D046FCFF633D}" type="presOf" srcId="{131B0DFD-ECCD-40BC-A0F4-4978008E8353}" destId="{D93385A2-FFEC-4F0F-ADA2-7E4DF17457D4}" srcOrd="0" destOrd="0" presId="urn:microsoft.com/office/officeart/2005/8/layout/target3"/>
    <dgm:cxn modelId="{5665C508-0500-4268-9593-D38552F361A6}" type="presOf" srcId="{C7E2BCF6-DC1F-42CA-BED1-F7DF0A7A9610}" destId="{115DD90F-4231-45CE-A563-FF8B4D7C76A5}" srcOrd="1" destOrd="0" presId="urn:microsoft.com/office/officeart/2005/8/layout/target3"/>
    <dgm:cxn modelId="{207CC830-35C2-4F12-A92E-2A2B86CC7141}" srcId="{131B0DFD-ECCD-40BC-A0F4-4978008E8353}" destId="{C7E2BCF6-DC1F-42CA-BED1-F7DF0A7A9610}" srcOrd="0" destOrd="0" parTransId="{4C55BAA4-86DA-435D-9EF5-A3AA1ABC8608}" sibTransId="{705D9786-DF3B-4999-B2D3-B05289EC8B8A}"/>
    <dgm:cxn modelId="{AEAB7BC5-9E79-4C4E-B6FD-664EC56F74C1}" type="presOf" srcId="{C7E2BCF6-DC1F-42CA-BED1-F7DF0A7A9610}" destId="{68F033E3-91ED-46C0-A566-2FAA935DD585}" srcOrd="0" destOrd="0" presId="urn:microsoft.com/office/officeart/2005/8/layout/target3"/>
    <dgm:cxn modelId="{53A9314C-A923-487F-90DC-AB3F7B7C22B1}" type="presParOf" srcId="{D93385A2-FFEC-4F0F-ADA2-7E4DF17457D4}" destId="{83B1BE07-FEF2-43FD-B92D-44E73FFBC557}" srcOrd="0" destOrd="0" presId="urn:microsoft.com/office/officeart/2005/8/layout/target3"/>
    <dgm:cxn modelId="{990E7BF2-84B7-44F1-844B-6D4ECCFE68FA}" type="presParOf" srcId="{D93385A2-FFEC-4F0F-ADA2-7E4DF17457D4}" destId="{8547C73A-6F22-4198-9161-B9D1C602BD58}" srcOrd="1" destOrd="0" presId="urn:microsoft.com/office/officeart/2005/8/layout/target3"/>
    <dgm:cxn modelId="{E3B5CBE4-C000-4863-B68D-A20062B6A711}" type="presParOf" srcId="{D93385A2-FFEC-4F0F-ADA2-7E4DF17457D4}" destId="{68F033E3-91ED-46C0-A566-2FAA935DD585}" srcOrd="2" destOrd="0" presId="urn:microsoft.com/office/officeart/2005/8/layout/target3"/>
    <dgm:cxn modelId="{C22EC748-FCBC-40E2-987A-53B8DB9A0278}" type="presParOf" srcId="{D93385A2-FFEC-4F0F-ADA2-7E4DF17457D4}" destId="{115DD90F-4231-45CE-A563-FF8B4D7C76A5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1402749-11F1-47B4-B8D3-88C50B1EED4C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E798EE-B0E2-48F0-B5E8-C443C2DBA1C8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мықты денсаулық</a:t>
          </a:r>
        </a:p>
      </dgm:t>
    </dgm:pt>
    <dgm:pt modelId="{3C945544-3894-4379-B7F7-724CBF02B2E9}" type="parTrans" cxnId="{4D745B68-CB32-4BAF-9D9F-32B2A906DA7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C6ABD3-BC13-4EE4-8E82-83F775044F76}" type="sibTrans" cxnId="{4D745B68-CB32-4BAF-9D9F-32B2A906DA7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EC6E04-69B4-4CD9-9855-7CE37EB3E7B8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көшбасшылық және ашықтық</a:t>
          </a:r>
        </a:p>
      </dgm:t>
    </dgm:pt>
    <dgm:pt modelId="{BA8675F1-3E86-42AA-B3AF-EE92EC1B2818}" type="parTrans" cxnId="{34EC0F1B-108C-4D91-AE80-EB5AE1D372DA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ADCD72-492E-4542-A44F-3C473AB57EF3}" type="sibTrans" cxnId="{34EC0F1B-108C-4D91-AE80-EB5AE1D372DA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B08E2B-2D32-42BF-8749-D997ACDC217D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бастамашылдық</a:t>
          </a:r>
        </a:p>
      </dgm:t>
    </dgm:pt>
    <dgm:pt modelId="{818A4501-38F8-4D8D-9631-9CF7727203A5}" type="parTrans" cxnId="{11A2AA11-EF2B-4079-AB7B-B74CF78F5630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7736A4-5F3D-4613-AF49-F0FA33ED077A}" type="sibTrans" cxnId="{11A2AA11-EF2B-4079-AB7B-B74CF78F5630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8CFDEB-3C24-476F-94AE-8031C244B112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эмоциялық тұрақтылық</a:t>
          </a:r>
        </a:p>
      </dgm:t>
    </dgm:pt>
    <dgm:pt modelId="{9698D8A2-6A77-4F01-A40E-00CCE57A68B9}" type="parTrans" cxnId="{57546379-A564-4109-91BA-030055DA3CF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FA2C11-3D26-4388-A931-7E851C1D03DA}" type="sibTrans" cxnId="{57546379-A564-4109-91BA-030055DA3CF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67C4BF-5523-4565-8F36-54A40CEC1946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өзіне және өз ісінің табыстылығына сенімділік</a:t>
          </a:r>
        </a:p>
      </dgm:t>
    </dgm:pt>
    <dgm:pt modelId="{E05CB94F-9222-43A8-880A-8B905C24347C}" type="parTrans" cxnId="{A5C03100-8987-4048-923D-6023617E989A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B204ED-9766-48DE-8447-31B1EAAE022D}" type="sibTrans" cxnId="{A5C03100-8987-4048-923D-6023617E989A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09B34D-23D4-4ED7-9FAF-5D50FC6E2FFB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нарықтағы өзгерістерге икемділік және бейімделу дағдысы</a:t>
          </a:r>
        </a:p>
      </dgm:t>
    </dgm:pt>
    <dgm:pt modelId="{9EA4BF5A-F4B2-4122-889B-4AE003AA60C9}" type="parTrans" cxnId="{D17A17B4-C0A6-44AE-8E81-75EAF76048E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74166F-CC63-47CB-9382-72DCA590687F}" type="sibTrans" cxnId="{D17A17B4-C0A6-44AE-8E81-75EAF76048E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318496-DF87-496A-ADEF-6D412D51659E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өзгеруге және өз ісін ұлғайтуға ұмтылыс</a:t>
          </a:r>
        </a:p>
      </dgm:t>
    </dgm:pt>
    <dgm:pt modelId="{596766BD-BD5A-49DE-8209-FE47FDDAEDBF}" type="parTrans" cxnId="{BE51ADB3-79E9-45AA-A7D6-D891CD7499D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6CEF1B-9E5B-42B3-99C4-680BED35E229}" type="sibTrans" cxnId="{BE51ADB3-79E9-45AA-A7D6-D891CD7499D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FAC719-48D1-459F-BBE9-0704A2A3F1B0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жігерлілік және табандылық</a:t>
          </a:r>
        </a:p>
      </dgm:t>
    </dgm:pt>
    <dgm:pt modelId="{E8D1F5F1-B8D3-4FA4-8709-37A5CF50AB22}" type="parTrans" cxnId="{0783D141-2DD0-4C8E-A7D5-AF0978EF81F0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A2F8C0-0C84-4A8B-82AB-3AD32A16D30F}" type="sibTrans" cxnId="{0783D141-2DD0-4C8E-A7D5-AF0978EF81F0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55FD25-1AE0-4DD7-B56D-1357A861004B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тәуекелге бару қабілеті және дағдысы</a:t>
          </a:r>
        </a:p>
      </dgm:t>
    </dgm:pt>
    <dgm:pt modelId="{872FB8E9-70A0-4479-B9E7-4784077899AF}" type="parTrans" cxnId="{A4585AAD-EFB0-4183-A466-4ED8E8CFC4C8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C5719E-D736-4E3A-A80B-07CD842B755C}" type="sibTrans" cxnId="{A4585AAD-EFB0-4183-A466-4ED8E8CFC4C8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4AD0E-A0B8-4458-90D8-20D6048BE6B0}" type="pres">
      <dgm:prSet presAssocID="{31402749-11F1-47B4-B8D3-88C50B1EED4C}" presName="Name0" presStyleCnt="0">
        <dgm:presLayoutVars>
          <dgm:dir/>
          <dgm:resizeHandles/>
        </dgm:presLayoutVars>
      </dgm:prSet>
      <dgm:spPr/>
    </dgm:pt>
    <dgm:pt modelId="{2FCD2A78-2768-4B60-895C-B24A43844A54}" type="pres">
      <dgm:prSet presAssocID="{82E798EE-B0E2-48F0-B5E8-C443C2DBA1C8}" presName="compNode" presStyleCnt="0"/>
      <dgm:spPr/>
    </dgm:pt>
    <dgm:pt modelId="{2034E918-19F1-4C2F-98A4-226EC16CAADE}" type="pres">
      <dgm:prSet presAssocID="{82E798EE-B0E2-48F0-B5E8-C443C2DBA1C8}" presName="dummyConnPt" presStyleCnt="0"/>
      <dgm:spPr/>
    </dgm:pt>
    <dgm:pt modelId="{3F22A7D3-5D5E-46D3-A964-1D47944AB119}" type="pres">
      <dgm:prSet presAssocID="{82E798EE-B0E2-48F0-B5E8-C443C2DBA1C8}" presName="node" presStyleLbl="node1" presStyleIdx="0" presStyleCnt="9">
        <dgm:presLayoutVars>
          <dgm:bulletEnabled val="1"/>
        </dgm:presLayoutVars>
      </dgm:prSet>
      <dgm:spPr/>
    </dgm:pt>
    <dgm:pt modelId="{73768166-152C-40D0-AA7D-C5DFDAC58222}" type="pres">
      <dgm:prSet presAssocID="{09C6ABD3-BC13-4EE4-8E82-83F775044F76}" presName="sibTrans" presStyleLbl="bgSibTrans2D1" presStyleIdx="0" presStyleCnt="8"/>
      <dgm:spPr/>
    </dgm:pt>
    <dgm:pt modelId="{E844B0D7-BD3B-4F82-AEAD-C4AE17588277}" type="pres">
      <dgm:prSet presAssocID="{27EC6E04-69B4-4CD9-9855-7CE37EB3E7B8}" presName="compNode" presStyleCnt="0"/>
      <dgm:spPr/>
    </dgm:pt>
    <dgm:pt modelId="{7D73ABF4-27FB-4841-B9F2-E2120C2B0348}" type="pres">
      <dgm:prSet presAssocID="{27EC6E04-69B4-4CD9-9855-7CE37EB3E7B8}" presName="dummyConnPt" presStyleCnt="0"/>
      <dgm:spPr/>
    </dgm:pt>
    <dgm:pt modelId="{527C5CB5-70E7-44AE-B8B6-89365E322A82}" type="pres">
      <dgm:prSet presAssocID="{27EC6E04-69B4-4CD9-9855-7CE37EB3E7B8}" presName="node" presStyleLbl="node1" presStyleIdx="1" presStyleCnt="9">
        <dgm:presLayoutVars>
          <dgm:bulletEnabled val="1"/>
        </dgm:presLayoutVars>
      </dgm:prSet>
      <dgm:spPr/>
    </dgm:pt>
    <dgm:pt modelId="{4D7FF966-4D80-46CB-A566-210C89F02361}" type="pres">
      <dgm:prSet presAssocID="{69ADCD72-492E-4542-A44F-3C473AB57EF3}" presName="sibTrans" presStyleLbl="bgSibTrans2D1" presStyleIdx="1" presStyleCnt="8"/>
      <dgm:spPr/>
    </dgm:pt>
    <dgm:pt modelId="{AE79B06C-377E-46AD-8E6B-6BA696C8C90B}" type="pres">
      <dgm:prSet presAssocID="{F9B08E2B-2D32-42BF-8749-D997ACDC217D}" presName="compNode" presStyleCnt="0"/>
      <dgm:spPr/>
    </dgm:pt>
    <dgm:pt modelId="{E7AB0A1D-4D8D-471F-BDA0-92A43308B0EA}" type="pres">
      <dgm:prSet presAssocID="{F9B08E2B-2D32-42BF-8749-D997ACDC217D}" presName="dummyConnPt" presStyleCnt="0"/>
      <dgm:spPr/>
    </dgm:pt>
    <dgm:pt modelId="{C8E06438-9C37-4F57-9B28-DE517B072B4B}" type="pres">
      <dgm:prSet presAssocID="{F9B08E2B-2D32-42BF-8749-D997ACDC217D}" presName="node" presStyleLbl="node1" presStyleIdx="2" presStyleCnt="9">
        <dgm:presLayoutVars>
          <dgm:bulletEnabled val="1"/>
        </dgm:presLayoutVars>
      </dgm:prSet>
      <dgm:spPr/>
    </dgm:pt>
    <dgm:pt modelId="{450F50AD-AAFE-4E4A-A155-6D52A89FACCC}" type="pres">
      <dgm:prSet presAssocID="{5D7736A4-5F3D-4613-AF49-F0FA33ED077A}" presName="sibTrans" presStyleLbl="bgSibTrans2D1" presStyleIdx="2" presStyleCnt="8"/>
      <dgm:spPr/>
    </dgm:pt>
    <dgm:pt modelId="{4EEC94F1-61A2-4EA4-AE44-0362AA3C519E}" type="pres">
      <dgm:prSet presAssocID="{BF8CFDEB-3C24-476F-94AE-8031C244B112}" presName="compNode" presStyleCnt="0"/>
      <dgm:spPr/>
    </dgm:pt>
    <dgm:pt modelId="{C7726032-C4A3-4096-BF0F-29DFD50485A7}" type="pres">
      <dgm:prSet presAssocID="{BF8CFDEB-3C24-476F-94AE-8031C244B112}" presName="dummyConnPt" presStyleCnt="0"/>
      <dgm:spPr/>
    </dgm:pt>
    <dgm:pt modelId="{1EC9D08A-4E2D-4E0C-8265-47F2E3C4DDC0}" type="pres">
      <dgm:prSet presAssocID="{BF8CFDEB-3C24-476F-94AE-8031C244B112}" presName="node" presStyleLbl="node1" presStyleIdx="3" presStyleCnt="9">
        <dgm:presLayoutVars>
          <dgm:bulletEnabled val="1"/>
        </dgm:presLayoutVars>
      </dgm:prSet>
      <dgm:spPr/>
    </dgm:pt>
    <dgm:pt modelId="{8A176509-F13A-4C08-94F3-32F7C656B31F}" type="pres">
      <dgm:prSet presAssocID="{FFFA2C11-3D26-4388-A931-7E851C1D03DA}" presName="sibTrans" presStyleLbl="bgSibTrans2D1" presStyleIdx="3" presStyleCnt="8"/>
      <dgm:spPr/>
    </dgm:pt>
    <dgm:pt modelId="{539F924B-86FB-40BB-954C-5236F8193FE2}" type="pres">
      <dgm:prSet presAssocID="{B567C4BF-5523-4565-8F36-54A40CEC1946}" presName="compNode" presStyleCnt="0"/>
      <dgm:spPr/>
    </dgm:pt>
    <dgm:pt modelId="{9B0094FF-AD02-4495-9E08-22B0CB1D6C93}" type="pres">
      <dgm:prSet presAssocID="{B567C4BF-5523-4565-8F36-54A40CEC1946}" presName="dummyConnPt" presStyleCnt="0"/>
      <dgm:spPr/>
    </dgm:pt>
    <dgm:pt modelId="{7F704575-6AF6-43A5-9E56-FF447A780465}" type="pres">
      <dgm:prSet presAssocID="{B567C4BF-5523-4565-8F36-54A40CEC1946}" presName="node" presStyleLbl="node1" presStyleIdx="4" presStyleCnt="9">
        <dgm:presLayoutVars>
          <dgm:bulletEnabled val="1"/>
        </dgm:presLayoutVars>
      </dgm:prSet>
      <dgm:spPr/>
    </dgm:pt>
    <dgm:pt modelId="{ED21E508-1340-49BF-B404-1846089FF438}" type="pres">
      <dgm:prSet presAssocID="{8AB204ED-9766-48DE-8447-31B1EAAE022D}" presName="sibTrans" presStyleLbl="bgSibTrans2D1" presStyleIdx="4" presStyleCnt="8"/>
      <dgm:spPr/>
    </dgm:pt>
    <dgm:pt modelId="{C124793F-2645-4DDC-9F6C-D6071E70C0B5}" type="pres">
      <dgm:prSet presAssocID="{2B09B34D-23D4-4ED7-9FAF-5D50FC6E2FFB}" presName="compNode" presStyleCnt="0"/>
      <dgm:spPr/>
    </dgm:pt>
    <dgm:pt modelId="{ED887A61-502A-415F-AEB0-95106C233900}" type="pres">
      <dgm:prSet presAssocID="{2B09B34D-23D4-4ED7-9FAF-5D50FC6E2FFB}" presName="dummyConnPt" presStyleCnt="0"/>
      <dgm:spPr/>
    </dgm:pt>
    <dgm:pt modelId="{5EDB7264-9AE1-4F89-8873-4D98CAB2010B}" type="pres">
      <dgm:prSet presAssocID="{2B09B34D-23D4-4ED7-9FAF-5D50FC6E2FFB}" presName="node" presStyleLbl="node1" presStyleIdx="5" presStyleCnt="9">
        <dgm:presLayoutVars>
          <dgm:bulletEnabled val="1"/>
        </dgm:presLayoutVars>
      </dgm:prSet>
      <dgm:spPr/>
    </dgm:pt>
    <dgm:pt modelId="{E9C88737-6845-4A35-B649-442EBD24C46C}" type="pres">
      <dgm:prSet presAssocID="{C474166F-CC63-47CB-9382-72DCA590687F}" presName="sibTrans" presStyleLbl="bgSibTrans2D1" presStyleIdx="5" presStyleCnt="8"/>
      <dgm:spPr/>
    </dgm:pt>
    <dgm:pt modelId="{76518BB0-9B6A-44EA-8EA0-D961CE39A790}" type="pres">
      <dgm:prSet presAssocID="{C5318496-DF87-496A-ADEF-6D412D51659E}" presName="compNode" presStyleCnt="0"/>
      <dgm:spPr/>
    </dgm:pt>
    <dgm:pt modelId="{F037B0C2-22C9-4BD0-8C8E-92D1673C648D}" type="pres">
      <dgm:prSet presAssocID="{C5318496-DF87-496A-ADEF-6D412D51659E}" presName="dummyConnPt" presStyleCnt="0"/>
      <dgm:spPr/>
    </dgm:pt>
    <dgm:pt modelId="{D1903191-2DA0-4385-9B68-655963EDC5A6}" type="pres">
      <dgm:prSet presAssocID="{C5318496-DF87-496A-ADEF-6D412D51659E}" presName="node" presStyleLbl="node1" presStyleIdx="6" presStyleCnt="9">
        <dgm:presLayoutVars>
          <dgm:bulletEnabled val="1"/>
        </dgm:presLayoutVars>
      </dgm:prSet>
      <dgm:spPr/>
    </dgm:pt>
    <dgm:pt modelId="{2C37D9E9-9420-4464-8B2B-065916CA53CA}" type="pres">
      <dgm:prSet presAssocID="{4B6CEF1B-9E5B-42B3-99C4-680BED35E229}" presName="sibTrans" presStyleLbl="bgSibTrans2D1" presStyleIdx="6" presStyleCnt="8"/>
      <dgm:spPr/>
    </dgm:pt>
    <dgm:pt modelId="{0FAFEA97-4D52-4161-A275-CC75C3A5A11C}" type="pres">
      <dgm:prSet presAssocID="{67FAC719-48D1-459F-BBE9-0704A2A3F1B0}" presName="compNode" presStyleCnt="0"/>
      <dgm:spPr/>
    </dgm:pt>
    <dgm:pt modelId="{F2431EFB-A82A-4CFA-A333-7693B831E67E}" type="pres">
      <dgm:prSet presAssocID="{67FAC719-48D1-459F-BBE9-0704A2A3F1B0}" presName="dummyConnPt" presStyleCnt="0"/>
      <dgm:spPr/>
    </dgm:pt>
    <dgm:pt modelId="{F1D2F1B3-F1A2-41B5-856A-59A8819D1875}" type="pres">
      <dgm:prSet presAssocID="{67FAC719-48D1-459F-BBE9-0704A2A3F1B0}" presName="node" presStyleLbl="node1" presStyleIdx="7" presStyleCnt="9">
        <dgm:presLayoutVars>
          <dgm:bulletEnabled val="1"/>
        </dgm:presLayoutVars>
      </dgm:prSet>
      <dgm:spPr/>
    </dgm:pt>
    <dgm:pt modelId="{26B37821-7B93-486D-9B4E-FF35FEF45373}" type="pres">
      <dgm:prSet presAssocID="{D3A2F8C0-0C84-4A8B-82AB-3AD32A16D30F}" presName="sibTrans" presStyleLbl="bgSibTrans2D1" presStyleIdx="7" presStyleCnt="8"/>
      <dgm:spPr/>
    </dgm:pt>
    <dgm:pt modelId="{9B50639A-39F9-4B94-9B2E-29B9208CADEF}" type="pres">
      <dgm:prSet presAssocID="{B355FD25-1AE0-4DD7-B56D-1357A861004B}" presName="compNode" presStyleCnt="0"/>
      <dgm:spPr/>
    </dgm:pt>
    <dgm:pt modelId="{17B72901-712F-462B-B711-628020A8DCB9}" type="pres">
      <dgm:prSet presAssocID="{B355FD25-1AE0-4DD7-B56D-1357A861004B}" presName="dummyConnPt" presStyleCnt="0"/>
      <dgm:spPr/>
    </dgm:pt>
    <dgm:pt modelId="{076D570F-4280-4A78-AAE8-75B196F91ECB}" type="pres">
      <dgm:prSet presAssocID="{B355FD25-1AE0-4DD7-B56D-1357A861004B}" presName="node" presStyleLbl="node1" presStyleIdx="8" presStyleCnt="9">
        <dgm:presLayoutVars>
          <dgm:bulletEnabled val="1"/>
        </dgm:presLayoutVars>
      </dgm:prSet>
      <dgm:spPr/>
    </dgm:pt>
  </dgm:ptLst>
  <dgm:cxnLst>
    <dgm:cxn modelId="{A5C03100-8987-4048-923D-6023617E989A}" srcId="{31402749-11F1-47B4-B8D3-88C50B1EED4C}" destId="{B567C4BF-5523-4565-8F36-54A40CEC1946}" srcOrd="4" destOrd="0" parTransId="{E05CB94F-9222-43A8-880A-8B905C24347C}" sibTransId="{8AB204ED-9766-48DE-8447-31B1EAAE022D}"/>
    <dgm:cxn modelId="{1720B703-7B8D-4AB7-83B7-C6D2528CDC2A}" type="presOf" srcId="{C5318496-DF87-496A-ADEF-6D412D51659E}" destId="{D1903191-2DA0-4385-9B68-655963EDC5A6}" srcOrd="0" destOrd="0" presId="urn:microsoft.com/office/officeart/2005/8/layout/bProcess4"/>
    <dgm:cxn modelId="{43A5A510-87DC-44B4-92D7-A4A981674681}" type="presOf" srcId="{FFFA2C11-3D26-4388-A931-7E851C1D03DA}" destId="{8A176509-F13A-4C08-94F3-32F7C656B31F}" srcOrd="0" destOrd="0" presId="urn:microsoft.com/office/officeart/2005/8/layout/bProcess4"/>
    <dgm:cxn modelId="{11A2AA11-EF2B-4079-AB7B-B74CF78F5630}" srcId="{31402749-11F1-47B4-B8D3-88C50B1EED4C}" destId="{F9B08E2B-2D32-42BF-8749-D997ACDC217D}" srcOrd="2" destOrd="0" parTransId="{818A4501-38F8-4D8D-9631-9CF7727203A5}" sibTransId="{5D7736A4-5F3D-4613-AF49-F0FA33ED077A}"/>
    <dgm:cxn modelId="{72D9A313-76EF-42BF-A9B9-354F459CBFAB}" type="presOf" srcId="{67FAC719-48D1-459F-BBE9-0704A2A3F1B0}" destId="{F1D2F1B3-F1A2-41B5-856A-59A8819D1875}" srcOrd="0" destOrd="0" presId="urn:microsoft.com/office/officeart/2005/8/layout/bProcess4"/>
    <dgm:cxn modelId="{D5403516-FA41-44E9-89E5-FA5E07229D6E}" type="presOf" srcId="{4B6CEF1B-9E5B-42B3-99C4-680BED35E229}" destId="{2C37D9E9-9420-4464-8B2B-065916CA53CA}" srcOrd="0" destOrd="0" presId="urn:microsoft.com/office/officeart/2005/8/layout/bProcess4"/>
    <dgm:cxn modelId="{34EC0F1B-108C-4D91-AE80-EB5AE1D372DA}" srcId="{31402749-11F1-47B4-B8D3-88C50B1EED4C}" destId="{27EC6E04-69B4-4CD9-9855-7CE37EB3E7B8}" srcOrd="1" destOrd="0" parTransId="{BA8675F1-3E86-42AA-B3AF-EE92EC1B2818}" sibTransId="{69ADCD72-492E-4542-A44F-3C473AB57EF3}"/>
    <dgm:cxn modelId="{98FEEB36-3E47-494F-9FE4-1BF17A60E517}" type="presOf" srcId="{D3A2F8C0-0C84-4A8B-82AB-3AD32A16D30F}" destId="{26B37821-7B93-486D-9B4E-FF35FEF45373}" srcOrd="0" destOrd="0" presId="urn:microsoft.com/office/officeart/2005/8/layout/bProcess4"/>
    <dgm:cxn modelId="{CA71E53B-B4FB-4E2E-89DD-143057DFBAA4}" type="presOf" srcId="{09C6ABD3-BC13-4EE4-8E82-83F775044F76}" destId="{73768166-152C-40D0-AA7D-C5DFDAC58222}" srcOrd="0" destOrd="0" presId="urn:microsoft.com/office/officeart/2005/8/layout/bProcess4"/>
    <dgm:cxn modelId="{0783D141-2DD0-4C8E-A7D5-AF0978EF81F0}" srcId="{31402749-11F1-47B4-B8D3-88C50B1EED4C}" destId="{67FAC719-48D1-459F-BBE9-0704A2A3F1B0}" srcOrd="7" destOrd="0" parTransId="{E8D1F5F1-B8D3-4FA4-8709-37A5CF50AB22}" sibTransId="{D3A2F8C0-0C84-4A8B-82AB-3AD32A16D30F}"/>
    <dgm:cxn modelId="{4D745B68-CB32-4BAF-9D9F-32B2A906DA71}" srcId="{31402749-11F1-47B4-B8D3-88C50B1EED4C}" destId="{82E798EE-B0E2-48F0-B5E8-C443C2DBA1C8}" srcOrd="0" destOrd="0" parTransId="{3C945544-3894-4379-B7F7-724CBF02B2E9}" sibTransId="{09C6ABD3-BC13-4EE4-8E82-83F775044F76}"/>
    <dgm:cxn modelId="{03A36869-F71E-4070-ACA5-6F4D3EC8F477}" type="presOf" srcId="{5D7736A4-5F3D-4613-AF49-F0FA33ED077A}" destId="{450F50AD-AAFE-4E4A-A155-6D52A89FACCC}" srcOrd="0" destOrd="0" presId="urn:microsoft.com/office/officeart/2005/8/layout/bProcess4"/>
    <dgm:cxn modelId="{151B466A-2E10-4757-8345-67CB8A74C46E}" type="presOf" srcId="{31402749-11F1-47B4-B8D3-88C50B1EED4C}" destId="{9A64AD0E-A0B8-4458-90D8-20D6048BE6B0}" srcOrd="0" destOrd="0" presId="urn:microsoft.com/office/officeart/2005/8/layout/bProcess4"/>
    <dgm:cxn modelId="{43D0684E-646E-4BF4-8760-75CC3A220B4A}" type="presOf" srcId="{2B09B34D-23D4-4ED7-9FAF-5D50FC6E2FFB}" destId="{5EDB7264-9AE1-4F89-8873-4D98CAB2010B}" srcOrd="0" destOrd="0" presId="urn:microsoft.com/office/officeart/2005/8/layout/bProcess4"/>
    <dgm:cxn modelId="{06673D70-FC27-46B3-8A41-CC3F138F32AB}" type="presOf" srcId="{8AB204ED-9766-48DE-8447-31B1EAAE022D}" destId="{ED21E508-1340-49BF-B404-1846089FF438}" srcOrd="0" destOrd="0" presId="urn:microsoft.com/office/officeart/2005/8/layout/bProcess4"/>
    <dgm:cxn modelId="{57546379-A564-4109-91BA-030055DA3CF1}" srcId="{31402749-11F1-47B4-B8D3-88C50B1EED4C}" destId="{BF8CFDEB-3C24-476F-94AE-8031C244B112}" srcOrd="3" destOrd="0" parTransId="{9698D8A2-6A77-4F01-A40E-00CCE57A68B9}" sibTransId="{FFFA2C11-3D26-4388-A931-7E851C1D03DA}"/>
    <dgm:cxn modelId="{0460A87A-A3D4-41B8-BDEC-70BCA308284E}" type="presOf" srcId="{F9B08E2B-2D32-42BF-8749-D997ACDC217D}" destId="{C8E06438-9C37-4F57-9B28-DE517B072B4B}" srcOrd="0" destOrd="0" presId="urn:microsoft.com/office/officeart/2005/8/layout/bProcess4"/>
    <dgm:cxn modelId="{2DEBA88E-EC0D-4D89-ABD0-F21AC44134A7}" type="presOf" srcId="{27EC6E04-69B4-4CD9-9855-7CE37EB3E7B8}" destId="{527C5CB5-70E7-44AE-B8B6-89365E322A82}" srcOrd="0" destOrd="0" presId="urn:microsoft.com/office/officeart/2005/8/layout/bProcess4"/>
    <dgm:cxn modelId="{C8A11F9B-D103-46D6-B8C4-DEE2124CEBE5}" type="presOf" srcId="{69ADCD72-492E-4542-A44F-3C473AB57EF3}" destId="{4D7FF966-4D80-46CB-A566-210C89F02361}" srcOrd="0" destOrd="0" presId="urn:microsoft.com/office/officeart/2005/8/layout/bProcess4"/>
    <dgm:cxn modelId="{BB7D769F-764C-4A9E-A994-A31550B1E4C6}" type="presOf" srcId="{82E798EE-B0E2-48F0-B5E8-C443C2DBA1C8}" destId="{3F22A7D3-5D5E-46D3-A964-1D47944AB119}" srcOrd="0" destOrd="0" presId="urn:microsoft.com/office/officeart/2005/8/layout/bProcess4"/>
    <dgm:cxn modelId="{3E4FAB9F-6E0F-40A5-B153-5B30A3852880}" type="presOf" srcId="{B567C4BF-5523-4565-8F36-54A40CEC1946}" destId="{7F704575-6AF6-43A5-9E56-FF447A780465}" srcOrd="0" destOrd="0" presId="urn:microsoft.com/office/officeart/2005/8/layout/bProcess4"/>
    <dgm:cxn modelId="{A3325DAA-2B4F-4B16-AAD0-213FD18309AC}" type="presOf" srcId="{BF8CFDEB-3C24-476F-94AE-8031C244B112}" destId="{1EC9D08A-4E2D-4E0C-8265-47F2E3C4DDC0}" srcOrd="0" destOrd="0" presId="urn:microsoft.com/office/officeart/2005/8/layout/bProcess4"/>
    <dgm:cxn modelId="{A4585AAD-EFB0-4183-A466-4ED8E8CFC4C8}" srcId="{31402749-11F1-47B4-B8D3-88C50B1EED4C}" destId="{B355FD25-1AE0-4DD7-B56D-1357A861004B}" srcOrd="8" destOrd="0" parTransId="{872FB8E9-70A0-4479-B9E7-4784077899AF}" sibTransId="{E5C5719E-D736-4E3A-A80B-07CD842B755C}"/>
    <dgm:cxn modelId="{BE51ADB3-79E9-45AA-A7D6-D891CD7499DB}" srcId="{31402749-11F1-47B4-B8D3-88C50B1EED4C}" destId="{C5318496-DF87-496A-ADEF-6D412D51659E}" srcOrd="6" destOrd="0" parTransId="{596766BD-BD5A-49DE-8209-FE47FDDAEDBF}" sibTransId="{4B6CEF1B-9E5B-42B3-99C4-680BED35E229}"/>
    <dgm:cxn modelId="{D17A17B4-C0A6-44AE-8E81-75EAF76048E1}" srcId="{31402749-11F1-47B4-B8D3-88C50B1EED4C}" destId="{2B09B34D-23D4-4ED7-9FAF-5D50FC6E2FFB}" srcOrd="5" destOrd="0" parTransId="{9EA4BF5A-F4B2-4122-889B-4AE003AA60C9}" sibTransId="{C474166F-CC63-47CB-9382-72DCA590687F}"/>
    <dgm:cxn modelId="{A7F1D1D5-AAC3-4B71-96DB-377081254492}" type="presOf" srcId="{B355FD25-1AE0-4DD7-B56D-1357A861004B}" destId="{076D570F-4280-4A78-AAE8-75B196F91ECB}" srcOrd="0" destOrd="0" presId="urn:microsoft.com/office/officeart/2005/8/layout/bProcess4"/>
    <dgm:cxn modelId="{63358FFB-754D-4253-BF89-1D3E895B6AE1}" type="presOf" srcId="{C474166F-CC63-47CB-9382-72DCA590687F}" destId="{E9C88737-6845-4A35-B649-442EBD24C46C}" srcOrd="0" destOrd="0" presId="urn:microsoft.com/office/officeart/2005/8/layout/bProcess4"/>
    <dgm:cxn modelId="{3F5C5CAE-8083-4A77-AEAC-44AA6799E112}" type="presParOf" srcId="{9A64AD0E-A0B8-4458-90D8-20D6048BE6B0}" destId="{2FCD2A78-2768-4B60-895C-B24A43844A54}" srcOrd="0" destOrd="0" presId="urn:microsoft.com/office/officeart/2005/8/layout/bProcess4"/>
    <dgm:cxn modelId="{87A08F0C-FF85-4B0E-9955-31742E7F0DEE}" type="presParOf" srcId="{2FCD2A78-2768-4B60-895C-B24A43844A54}" destId="{2034E918-19F1-4C2F-98A4-226EC16CAADE}" srcOrd="0" destOrd="0" presId="urn:microsoft.com/office/officeart/2005/8/layout/bProcess4"/>
    <dgm:cxn modelId="{62FC2068-40F8-411D-AE45-2249748F3B00}" type="presParOf" srcId="{2FCD2A78-2768-4B60-895C-B24A43844A54}" destId="{3F22A7D3-5D5E-46D3-A964-1D47944AB119}" srcOrd="1" destOrd="0" presId="urn:microsoft.com/office/officeart/2005/8/layout/bProcess4"/>
    <dgm:cxn modelId="{6EB9C6D7-354C-4496-95D5-0F1A17A7BF84}" type="presParOf" srcId="{9A64AD0E-A0B8-4458-90D8-20D6048BE6B0}" destId="{73768166-152C-40D0-AA7D-C5DFDAC58222}" srcOrd="1" destOrd="0" presId="urn:microsoft.com/office/officeart/2005/8/layout/bProcess4"/>
    <dgm:cxn modelId="{82005E34-AB37-42F6-BC9C-F81D8F113804}" type="presParOf" srcId="{9A64AD0E-A0B8-4458-90D8-20D6048BE6B0}" destId="{E844B0D7-BD3B-4F82-AEAD-C4AE17588277}" srcOrd="2" destOrd="0" presId="urn:microsoft.com/office/officeart/2005/8/layout/bProcess4"/>
    <dgm:cxn modelId="{605E18E8-7630-4855-94A9-AEAEC594CD0D}" type="presParOf" srcId="{E844B0D7-BD3B-4F82-AEAD-C4AE17588277}" destId="{7D73ABF4-27FB-4841-B9F2-E2120C2B0348}" srcOrd="0" destOrd="0" presId="urn:microsoft.com/office/officeart/2005/8/layout/bProcess4"/>
    <dgm:cxn modelId="{F5A1300B-6BF5-4A99-B2BE-E3195EF2B382}" type="presParOf" srcId="{E844B0D7-BD3B-4F82-AEAD-C4AE17588277}" destId="{527C5CB5-70E7-44AE-B8B6-89365E322A82}" srcOrd="1" destOrd="0" presId="urn:microsoft.com/office/officeart/2005/8/layout/bProcess4"/>
    <dgm:cxn modelId="{A97E22F6-52B2-4E88-94AB-2E7DF1927289}" type="presParOf" srcId="{9A64AD0E-A0B8-4458-90D8-20D6048BE6B0}" destId="{4D7FF966-4D80-46CB-A566-210C89F02361}" srcOrd="3" destOrd="0" presId="urn:microsoft.com/office/officeart/2005/8/layout/bProcess4"/>
    <dgm:cxn modelId="{732B43F4-8F8A-448C-AF92-71A0C3C127BD}" type="presParOf" srcId="{9A64AD0E-A0B8-4458-90D8-20D6048BE6B0}" destId="{AE79B06C-377E-46AD-8E6B-6BA696C8C90B}" srcOrd="4" destOrd="0" presId="urn:microsoft.com/office/officeart/2005/8/layout/bProcess4"/>
    <dgm:cxn modelId="{7738C4F9-1975-4DC5-882A-5D37EF68A59E}" type="presParOf" srcId="{AE79B06C-377E-46AD-8E6B-6BA696C8C90B}" destId="{E7AB0A1D-4D8D-471F-BDA0-92A43308B0EA}" srcOrd="0" destOrd="0" presId="urn:microsoft.com/office/officeart/2005/8/layout/bProcess4"/>
    <dgm:cxn modelId="{650E837C-AA4C-4579-A5E4-F494913D6A70}" type="presParOf" srcId="{AE79B06C-377E-46AD-8E6B-6BA696C8C90B}" destId="{C8E06438-9C37-4F57-9B28-DE517B072B4B}" srcOrd="1" destOrd="0" presId="urn:microsoft.com/office/officeart/2005/8/layout/bProcess4"/>
    <dgm:cxn modelId="{98289083-F4F2-445F-9ED2-60C823B49F27}" type="presParOf" srcId="{9A64AD0E-A0B8-4458-90D8-20D6048BE6B0}" destId="{450F50AD-AAFE-4E4A-A155-6D52A89FACCC}" srcOrd="5" destOrd="0" presId="urn:microsoft.com/office/officeart/2005/8/layout/bProcess4"/>
    <dgm:cxn modelId="{5E71AAB8-27FC-482D-AD64-7766214C3C23}" type="presParOf" srcId="{9A64AD0E-A0B8-4458-90D8-20D6048BE6B0}" destId="{4EEC94F1-61A2-4EA4-AE44-0362AA3C519E}" srcOrd="6" destOrd="0" presId="urn:microsoft.com/office/officeart/2005/8/layout/bProcess4"/>
    <dgm:cxn modelId="{F11C466C-855C-482B-AB53-44D02BFFDEF3}" type="presParOf" srcId="{4EEC94F1-61A2-4EA4-AE44-0362AA3C519E}" destId="{C7726032-C4A3-4096-BF0F-29DFD50485A7}" srcOrd="0" destOrd="0" presId="urn:microsoft.com/office/officeart/2005/8/layout/bProcess4"/>
    <dgm:cxn modelId="{33BAFDBE-99E8-41B6-A68D-998D8445F29B}" type="presParOf" srcId="{4EEC94F1-61A2-4EA4-AE44-0362AA3C519E}" destId="{1EC9D08A-4E2D-4E0C-8265-47F2E3C4DDC0}" srcOrd="1" destOrd="0" presId="urn:microsoft.com/office/officeart/2005/8/layout/bProcess4"/>
    <dgm:cxn modelId="{DD37E68F-4C35-4406-9D3A-FA473A5CC06B}" type="presParOf" srcId="{9A64AD0E-A0B8-4458-90D8-20D6048BE6B0}" destId="{8A176509-F13A-4C08-94F3-32F7C656B31F}" srcOrd="7" destOrd="0" presId="urn:microsoft.com/office/officeart/2005/8/layout/bProcess4"/>
    <dgm:cxn modelId="{3136354D-3A66-43D0-807D-D809F1A0F19D}" type="presParOf" srcId="{9A64AD0E-A0B8-4458-90D8-20D6048BE6B0}" destId="{539F924B-86FB-40BB-954C-5236F8193FE2}" srcOrd="8" destOrd="0" presId="urn:microsoft.com/office/officeart/2005/8/layout/bProcess4"/>
    <dgm:cxn modelId="{DB0B118C-5689-42A0-8958-97564C88CB97}" type="presParOf" srcId="{539F924B-86FB-40BB-954C-5236F8193FE2}" destId="{9B0094FF-AD02-4495-9E08-22B0CB1D6C93}" srcOrd="0" destOrd="0" presId="urn:microsoft.com/office/officeart/2005/8/layout/bProcess4"/>
    <dgm:cxn modelId="{904A9425-70F3-4CB5-82AB-A760553E2D6E}" type="presParOf" srcId="{539F924B-86FB-40BB-954C-5236F8193FE2}" destId="{7F704575-6AF6-43A5-9E56-FF447A780465}" srcOrd="1" destOrd="0" presId="urn:microsoft.com/office/officeart/2005/8/layout/bProcess4"/>
    <dgm:cxn modelId="{64C1B359-979C-4FCE-8A67-0D57BE0E70A6}" type="presParOf" srcId="{9A64AD0E-A0B8-4458-90D8-20D6048BE6B0}" destId="{ED21E508-1340-49BF-B404-1846089FF438}" srcOrd="9" destOrd="0" presId="urn:microsoft.com/office/officeart/2005/8/layout/bProcess4"/>
    <dgm:cxn modelId="{4780907C-39A1-4556-A135-2843F372EF7B}" type="presParOf" srcId="{9A64AD0E-A0B8-4458-90D8-20D6048BE6B0}" destId="{C124793F-2645-4DDC-9F6C-D6071E70C0B5}" srcOrd="10" destOrd="0" presId="urn:microsoft.com/office/officeart/2005/8/layout/bProcess4"/>
    <dgm:cxn modelId="{801D6CA6-79C7-45C6-B95C-21B0A456C10B}" type="presParOf" srcId="{C124793F-2645-4DDC-9F6C-D6071E70C0B5}" destId="{ED887A61-502A-415F-AEB0-95106C233900}" srcOrd="0" destOrd="0" presId="urn:microsoft.com/office/officeart/2005/8/layout/bProcess4"/>
    <dgm:cxn modelId="{6DB2B1E5-887F-4F3C-B815-18EC3186883E}" type="presParOf" srcId="{C124793F-2645-4DDC-9F6C-D6071E70C0B5}" destId="{5EDB7264-9AE1-4F89-8873-4D98CAB2010B}" srcOrd="1" destOrd="0" presId="urn:microsoft.com/office/officeart/2005/8/layout/bProcess4"/>
    <dgm:cxn modelId="{C6BF4D41-7D25-4372-A84A-EACB5D1F53B8}" type="presParOf" srcId="{9A64AD0E-A0B8-4458-90D8-20D6048BE6B0}" destId="{E9C88737-6845-4A35-B649-442EBD24C46C}" srcOrd="11" destOrd="0" presId="urn:microsoft.com/office/officeart/2005/8/layout/bProcess4"/>
    <dgm:cxn modelId="{F3A0BF9E-1F54-419D-B67A-5F375A97C4EF}" type="presParOf" srcId="{9A64AD0E-A0B8-4458-90D8-20D6048BE6B0}" destId="{76518BB0-9B6A-44EA-8EA0-D961CE39A790}" srcOrd="12" destOrd="0" presId="urn:microsoft.com/office/officeart/2005/8/layout/bProcess4"/>
    <dgm:cxn modelId="{BE3423B0-C1BF-4875-87C9-A122944AA0AB}" type="presParOf" srcId="{76518BB0-9B6A-44EA-8EA0-D961CE39A790}" destId="{F037B0C2-22C9-4BD0-8C8E-92D1673C648D}" srcOrd="0" destOrd="0" presId="urn:microsoft.com/office/officeart/2005/8/layout/bProcess4"/>
    <dgm:cxn modelId="{B8CFAD1D-8A5F-4D8D-9662-55C919561AA3}" type="presParOf" srcId="{76518BB0-9B6A-44EA-8EA0-D961CE39A790}" destId="{D1903191-2DA0-4385-9B68-655963EDC5A6}" srcOrd="1" destOrd="0" presId="urn:microsoft.com/office/officeart/2005/8/layout/bProcess4"/>
    <dgm:cxn modelId="{52BA25E7-02A2-4FEB-890E-D2DB2C460710}" type="presParOf" srcId="{9A64AD0E-A0B8-4458-90D8-20D6048BE6B0}" destId="{2C37D9E9-9420-4464-8B2B-065916CA53CA}" srcOrd="13" destOrd="0" presId="urn:microsoft.com/office/officeart/2005/8/layout/bProcess4"/>
    <dgm:cxn modelId="{FA5CB60B-6A2E-4194-AC2D-5DCD6E153B8C}" type="presParOf" srcId="{9A64AD0E-A0B8-4458-90D8-20D6048BE6B0}" destId="{0FAFEA97-4D52-4161-A275-CC75C3A5A11C}" srcOrd="14" destOrd="0" presId="urn:microsoft.com/office/officeart/2005/8/layout/bProcess4"/>
    <dgm:cxn modelId="{DF56F0F1-FE07-4F28-B7C9-E9055539262E}" type="presParOf" srcId="{0FAFEA97-4D52-4161-A275-CC75C3A5A11C}" destId="{F2431EFB-A82A-4CFA-A333-7693B831E67E}" srcOrd="0" destOrd="0" presId="urn:microsoft.com/office/officeart/2005/8/layout/bProcess4"/>
    <dgm:cxn modelId="{89D0AE24-559E-40A2-9F0E-4481FBD4B400}" type="presParOf" srcId="{0FAFEA97-4D52-4161-A275-CC75C3A5A11C}" destId="{F1D2F1B3-F1A2-41B5-856A-59A8819D1875}" srcOrd="1" destOrd="0" presId="urn:microsoft.com/office/officeart/2005/8/layout/bProcess4"/>
    <dgm:cxn modelId="{C1E0D4DE-9835-4CB6-B65B-1F67943D5E71}" type="presParOf" srcId="{9A64AD0E-A0B8-4458-90D8-20D6048BE6B0}" destId="{26B37821-7B93-486D-9B4E-FF35FEF45373}" srcOrd="15" destOrd="0" presId="urn:microsoft.com/office/officeart/2005/8/layout/bProcess4"/>
    <dgm:cxn modelId="{07DE750B-309F-4AAF-A8F7-CF614D5B285C}" type="presParOf" srcId="{9A64AD0E-A0B8-4458-90D8-20D6048BE6B0}" destId="{9B50639A-39F9-4B94-9B2E-29B9208CADEF}" srcOrd="16" destOrd="0" presId="urn:microsoft.com/office/officeart/2005/8/layout/bProcess4"/>
    <dgm:cxn modelId="{857C48D8-B76A-4972-9F27-7F7322253FBF}" type="presParOf" srcId="{9B50639A-39F9-4B94-9B2E-29B9208CADEF}" destId="{17B72901-712F-462B-B711-628020A8DCB9}" srcOrd="0" destOrd="0" presId="urn:microsoft.com/office/officeart/2005/8/layout/bProcess4"/>
    <dgm:cxn modelId="{FC61F340-0388-4BC7-BFB4-BF7A065E8E38}" type="presParOf" srcId="{9B50639A-39F9-4B94-9B2E-29B9208CADEF}" destId="{076D570F-4280-4A78-AAE8-75B196F91ECB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4453B11-F71C-45A8-BAB7-AD4FD4E0B97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EEB5CB4-7A9E-4764-A1AD-C6849BC0A950}">
      <dgm:prSet/>
      <dgm:spPr/>
      <dgm:t>
        <a:bodyPr/>
        <a:lstStyle/>
        <a:p>
          <a:pPr rtl="0"/>
          <a:r>
            <a:rPr lang="ru-RU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Кәсіпкерлерге керек арнайы білім мен дағды</a:t>
          </a:r>
        </a:p>
      </dgm:t>
    </dgm:pt>
    <dgm:pt modelId="{8BAF4A0C-E779-4955-9372-CCB9B219DBCD}" type="parTrans" cxnId="{1C4B0746-F538-4CE5-BD9E-8F9FE517EF9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008D28-F7C4-41D4-8415-CFDBCDD330BE}" type="sibTrans" cxnId="{1C4B0746-F538-4CE5-BD9E-8F9FE517EF9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1F9815-137F-4BAB-B176-C187259915D1}" type="pres">
      <dgm:prSet presAssocID="{34453B11-F71C-45A8-BAB7-AD4FD4E0B97A}" presName="linear" presStyleCnt="0">
        <dgm:presLayoutVars>
          <dgm:animLvl val="lvl"/>
          <dgm:resizeHandles val="exact"/>
        </dgm:presLayoutVars>
      </dgm:prSet>
      <dgm:spPr/>
    </dgm:pt>
    <dgm:pt modelId="{E0B8A76C-BDAF-415C-B490-8FA3594C6AE9}" type="pres">
      <dgm:prSet presAssocID="{BEEB5CB4-7A9E-4764-A1AD-C6849BC0A95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4096E15-9AB7-40F2-8B56-FEA2AA197C37}" type="presOf" srcId="{34453B11-F71C-45A8-BAB7-AD4FD4E0B97A}" destId="{211F9815-137F-4BAB-B176-C187259915D1}" srcOrd="0" destOrd="0" presId="urn:microsoft.com/office/officeart/2005/8/layout/vList2"/>
    <dgm:cxn modelId="{1C4B0746-F538-4CE5-BD9E-8F9FE517EF9C}" srcId="{34453B11-F71C-45A8-BAB7-AD4FD4E0B97A}" destId="{BEEB5CB4-7A9E-4764-A1AD-C6849BC0A950}" srcOrd="0" destOrd="0" parTransId="{8BAF4A0C-E779-4955-9372-CCB9B219DBCD}" sibTransId="{0F008D28-F7C4-41D4-8415-CFDBCDD330BE}"/>
    <dgm:cxn modelId="{58601BAA-2612-4BD8-8529-4238D4C05E86}" type="presOf" srcId="{BEEB5CB4-7A9E-4764-A1AD-C6849BC0A950}" destId="{E0B8A76C-BDAF-415C-B490-8FA3594C6AE9}" srcOrd="0" destOrd="0" presId="urn:microsoft.com/office/officeart/2005/8/layout/vList2"/>
    <dgm:cxn modelId="{9FECE8EF-8B11-4638-B3F7-62E31B4B4D14}" type="presParOf" srcId="{211F9815-137F-4BAB-B176-C187259915D1}" destId="{E0B8A76C-BDAF-415C-B490-8FA3594C6AE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26C0093-2146-4AB5-9878-7B2D56B9C0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5A691D-DFC5-45DB-BA0F-160E4D7A7C63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біліктілік және білім</a:t>
          </a:r>
        </a:p>
      </dgm:t>
    </dgm:pt>
    <dgm:pt modelId="{66BD5E96-D99F-497A-B846-C196BB06F291}" type="parTrans" cxnId="{2194F652-A8D3-4554-AD6C-CB771216D774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4FC89C-1685-4C1D-AB53-EF3A063E9543}" type="sibTrans" cxnId="{2194F652-A8D3-4554-AD6C-CB771216D774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5DE39F-5971-426D-8C69-9DFB6F57B2B9}">
      <dgm:prSet custT="1"/>
      <dgm:spPr/>
      <dgm:t>
        <a:bodyPr/>
        <a:lstStyle/>
        <a:p>
          <a:pPr rtl="0"/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ісіңізді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құруға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ниеттенген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саладағы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белгілі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құзырлылық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DCD4BF-8835-4A73-9A67-A2E7ECFDC419}" type="parTrans" cxnId="{ACB37A81-ABDA-4084-9D06-E8C6BDE13859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748A86-08EB-4276-8DEE-22795E1D0835}" type="sibTrans" cxnId="{ACB37A81-ABDA-4084-9D06-E8C6BDE13859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8006E3-4E49-42D2-8ED6-4D2F9BA699FD}">
      <dgm:prSet custT="1"/>
      <dgm:spPr/>
      <dgm:t>
        <a:bodyPr/>
        <a:lstStyle/>
        <a:p>
          <a:pPr rtl="0"/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сауда-коммерциялық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тәжірибелік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білім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969131-9A28-49A3-81D5-A19FBE02BF48}" type="parTrans" cxnId="{7D67A587-8A07-4C92-BAD3-AB58CF2112C9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7B6DF-50D0-46D9-9B76-B169F14E6DBD}" type="sibTrans" cxnId="{7D67A587-8A07-4C92-BAD3-AB58CF2112C9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BFB291-A676-477D-BAA6-BCCAE78FEC65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сату/өткізудегі тәжірибе</a:t>
          </a:r>
        </a:p>
      </dgm:t>
    </dgm:pt>
    <dgm:pt modelId="{EB403AA7-73CE-4452-983E-69FBA47E5EDD}" type="parTrans" cxnId="{7265D39C-B3AB-4039-9C24-5D6DF53D988A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5D13E6-3104-4618-9887-E4967050E81B}" type="sibTrans" cxnId="{7265D39C-B3AB-4039-9C24-5D6DF53D988A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6704FB-AD7E-41A9-BDC6-82076EE427EA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адамдарды білу</a:t>
          </a:r>
        </a:p>
      </dgm:t>
    </dgm:pt>
    <dgm:pt modelId="{61A6F355-E1C9-4AE9-8480-0267ED5C4672}" type="parTrans" cxnId="{43EB17E1-15E8-4214-A5DC-CAF40D52089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C2B091-139F-492E-9605-E04853E82317}" type="sibTrans" cxnId="{43EB17E1-15E8-4214-A5DC-CAF40D52089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16AE55-F86B-4ABD-A47A-336F565A523C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қызметкерлерді басқару тәжірибесі</a:t>
          </a:r>
        </a:p>
      </dgm:t>
    </dgm:pt>
    <dgm:pt modelId="{760BDEA0-2D08-4009-B257-F40E7CB2FF33}" type="parTrans" cxnId="{C072767A-CD99-4C6C-A3E0-3F1533EF3C2F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7E6D2A-1860-45DD-8419-BD162D563C7D}" type="sibTrans" cxnId="{C072767A-CD99-4C6C-A3E0-3F1533EF3C2F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14B160-56AC-4C0A-8418-ED323597BDAF}" type="pres">
      <dgm:prSet presAssocID="{626C0093-2146-4AB5-9878-7B2D56B9C057}" presName="linear" presStyleCnt="0">
        <dgm:presLayoutVars>
          <dgm:animLvl val="lvl"/>
          <dgm:resizeHandles val="exact"/>
        </dgm:presLayoutVars>
      </dgm:prSet>
      <dgm:spPr/>
    </dgm:pt>
    <dgm:pt modelId="{121A464A-B1D9-45B2-962D-9C6BE6EAE240}" type="pres">
      <dgm:prSet presAssocID="{6A5A691D-DFC5-45DB-BA0F-160E4D7A7C6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A4DF023-49C5-4368-BDF7-C84FD6350043}" type="pres">
      <dgm:prSet presAssocID="{164FC89C-1685-4C1D-AB53-EF3A063E9543}" presName="spacer" presStyleCnt="0"/>
      <dgm:spPr/>
    </dgm:pt>
    <dgm:pt modelId="{62C2D555-3D45-41B2-9464-025DA9770E74}" type="pres">
      <dgm:prSet presAssocID="{CC5DE39F-5971-426D-8C69-9DFB6F57B2B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8F6B622-F5E8-4A84-AA45-37313BE6B576}" type="pres">
      <dgm:prSet presAssocID="{E0748A86-08EB-4276-8DEE-22795E1D0835}" presName="spacer" presStyleCnt="0"/>
      <dgm:spPr/>
    </dgm:pt>
    <dgm:pt modelId="{648600B5-DDFB-4B9C-8A5E-23AD5609B473}" type="pres">
      <dgm:prSet presAssocID="{ED8006E3-4E49-42D2-8ED6-4D2F9BA699F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388E171-6CE4-4A8E-B6F4-06535A1F097D}" type="pres">
      <dgm:prSet presAssocID="{F927B6DF-50D0-46D9-9B76-B169F14E6DBD}" presName="spacer" presStyleCnt="0"/>
      <dgm:spPr/>
    </dgm:pt>
    <dgm:pt modelId="{1E10D9CA-A19D-4698-B124-81FE77842D94}" type="pres">
      <dgm:prSet presAssocID="{4EBFB291-A676-477D-BAA6-BCCAE78FEC6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60F0178-DA2E-4C56-BE82-3349918C8987}" type="pres">
      <dgm:prSet presAssocID="{585D13E6-3104-4618-9887-E4967050E81B}" presName="spacer" presStyleCnt="0"/>
      <dgm:spPr/>
    </dgm:pt>
    <dgm:pt modelId="{933836BA-9836-4CE5-917F-582C56AF7063}" type="pres">
      <dgm:prSet presAssocID="{F36704FB-AD7E-41A9-BDC6-82076EE427E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8567735-C507-4BD9-B25F-D299F09B39BA}" type="pres">
      <dgm:prSet presAssocID="{8AC2B091-139F-492E-9605-E04853E82317}" presName="spacer" presStyleCnt="0"/>
      <dgm:spPr/>
    </dgm:pt>
    <dgm:pt modelId="{44799102-B2B9-42E8-97C0-2A99906A4590}" type="pres">
      <dgm:prSet presAssocID="{8516AE55-F86B-4ABD-A47A-336F565A523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52D7534-88F9-47E4-877A-327D8832B384}" type="presOf" srcId="{ED8006E3-4E49-42D2-8ED6-4D2F9BA699FD}" destId="{648600B5-DDFB-4B9C-8A5E-23AD5609B473}" srcOrd="0" destOrd="0" presId="urn:microsoft.com/office/officeart/2005/8/layout/vList2"/>
    <dgm:cxn modelId="{75FA376E-3A4B-41A1-8051-A555D35A4D73}" type="presOf" srcId="{8516AE55-F86B-4ABD-A47A-336F565A523C}" destId="{44799102-B2B9-42E8-97C0-2A99906A4590}" srcOrd="0" destOrd="0" presId="urn:microsoft.com/office/officeart/2005/8/layout/vList2"/>
    <dgm:cxn modelId="{2194F652-A8D3-4554-AD6C-CB771216D774}" srcId="{626C0093-2146-4AB5-9878-7B2D56B9C057}" destId="{6A5A691D-DFC5-45DB-BA0F-160E4D7A7C63}" srcOrd="0" destOrd="0" parTransId="{66BD5E96-D99F-497A-B846-C196BB06F291}" sibTransId="{164FC89C-1685-4C1D-AB53-EF3A063E9543}"/>
    <dgm:cxn modelId="{D722AB73-338C-4D93-B272-9BD5A531578B}" type="presOf" srcId="{6A5A691D-DFC5-45DB-BA0F-160E4D7A7C63}" destId="{121A464A-B1D9-45B2-962D-9C6BE6EAE240}" srcOrd="0" destOrd="0" presId="urn:microsoft.com/office/officeart/2005/8/layout/vList2"/>
    <dgm:cxn modelId="{C072767A-CD99-4C6C-A3E0-3F1533EF3C2F}" srcId="{626C0093-2146-4AB5-9878-7B2D56B9C057}" destId="{8516AE55-F86B-4ABD-A47A-336F565A523C}" srcOrd="5" destOrd="0" parTransId="{760BDEA0-2D08-4009-B257-F40E7CB2FF33}" sibTransId="{337E6D2A-1860-45DD-8419-BD162D563C7D}"/>
    <dgm:cxn modelId="{563AB27D-4D83-4536-BC07-C036BBE9FC28}" type="presOf" srcId="{626C0093-2146-4AB5-9878-7B2D56B9C057}" destId="{6E14B160-56AC-4C0A-8418-ED323597BDAF}" srcOrd="0" destOrd="0" presId="urn:microsoft.com/office/officeart/2005/8/layout/vList2"/>
    <dgm:cxn modelId="{ACB37A81-ABDA-4084-9D06-E8C6BDE13859}" srcId="{626C0093-2146-4AB5-9878-7B2D56B9C057}" destId="{CC5DE39F-5971-426D-8C69-9DFB6F57B2B9}" srcOrd="1" destOrd="0" parTransId="{2CDCD4BF-8835-4A73-9A67-A2E7ECFDC419}" sibTransId="{E0748A86-08EB-4276-8DEE-22795E1D0835}"/>
    <dgm:cxn modelId="{7D67A587-8A07-4C92-BAD3-AB58CF2112C9}" srcId="{626C0093-2146-4AB5-9878-7B2D56B9C057}" destId="{ED8006E3-4E49-42D2-8ED6-4D2F9BA699FD}" srcOrd="2" destOrd="0" parTransId="{6E969131-9A28-49A3-81D5-A19FBE02BF48}" sibTransId="{F927B6DF-50D0-46D9-9B76-B169F14E6DBD}"/>
    <dgm:cxn modelId="{7265D39C-B3AB-4039-9C24-5D6DF53D988A}" srcId="{626C0093-2146-4AB5-9878-7B2D56B9C057}" destId="{4EBFB291-A676-477D-BAA6-BCCAE78FEC65}" srcOrd="3" destOrd="0" parTransId="{EB403AA7-73CE-4452-983E-69FBA47E5EDD}" sibTransId="{585D13E6-3104-4618-9887-E4967050E81B}"/>
    <dgm:cxn modelId="{618B98A1-3689-4298-B140-71CEE96225BF}" type="presOf" srcId="{4EBFB291-A676-477D-BAA6-BCCAE78FEC65}" destId="{1E10D9CA-A19D-4698-B124-81FE77842D94}" srcOrd="0" destOrd="0" presId="urn:microsoft.com/office/officeart/2005/8/layout/vList2"/>
    <dgm:cxn modelId="{B6A983A2-154E-45F9-8394-F9F45E6BE627}" type="presOf" srcId="{F36704FB-AD7E-41A9-BDC6-82076EE427EA}" destId="{933836BA-9836-4CE5-917F-582C56AF7063}" srcOrd="0" destOrd="0" presId="urn:microsoft.com/office/officeart/2005/8/layout/vList2"/>
    <dgm:cxn modelId="{DD6E1EA7-8FE7-4FA4-8C32-4DE2B0FE52C5}" type="presOf" srcId="{CC5DE39F-5971-426D-8C69-9DFB6F57B2B9}" destId="{62C2D555-3D45-41B2-9464-025DA9770E74}" srcOrd="0" destOrd="0" presId="urn:microsoft.com/office/officeart/2005/8/layout/vList2"/>
    <dgm:cxn modelId="{43EB17E1-15E8-4214-A5DC-CAF40D520895}" srcId="{626C0093-2146-4AB5-9878-7B2D56B9C057}" destId="{F36704FB-AD7E-41A9-BDC6-82076EE427EA}" srcOrd="4" destOrd="0" parTransId="{61A6F355-E1C9-4AE9-8480-0267ED5C4672}" sibTransId="{8AC2B091-139F-492E-9605-E04853E82317}"/>
    <dgm:cxn modelId="{5C29555F-2042-4D93-A16A-FE603A1BE9E0}" type="presParOf" srcId="{6E14B160-56AC-4C0A-8418-ED323597BDAF}" destId="{121A464A-B1D9-45B2-962D-9C6BE6EAE240}" srcOrd="0" destOrd="0" presId="urn:microsoft.com/office/officeart/2005/8/layout/vList2"/>
    <dgm:cxn modelId="{134F940E-2D4E-4252-9E61-D7322196A350}" type="presParOf" srcId="{6E14B160-56AC-4C0A-8418-ED323597BDAF}" destId="{CA4DF023-49C5-4368-BDF7-C84FD6350043}" srcOrd="1" destOrd="0" presId="urn:microsoft.com/office/officeart/2005/8/layout/vList2"/>
    <dgm:cxn modelId="{866108B7-B24A-4AF3-A36F-7D7CF721B108}" type="presParOf" srcId="{6E14B160-56AC-4C0A-8418-ED323597BDAF}" destId="{62C2D555-3D45-41B2-9464-025DA9770E74}" srcOrd="2" destOrd="0" presId="urn:microsoft.com/office/officeart/2005/8/layout/vList2"/>
    <dgm:cxn modelId="{A1B3CA2A-17A1-41E0-9426-81D079616B5C}" type="presParOf" srcId="{6E14B160-56AC-4C0A-8418-ED323597BDAF}" destId="{28F6B622-F5E8-4A84-AA45-37313BE6B576}" srcOrd="3" destOrd="0" presId="urn:microsoft.com/office/officeart/2005/8/layout/vList2"/>
    <dgm:cxn modelId="{DF10AC62-17F5-48DB-99E0-4A1F6E1320AF}" type="presParOf" srcId="{6E14B160-56AC-4C0A-8418-ED323597BDAF}" destId="{648600B5-DDFB-4B9C-8A5E-23AD5609B473}" srcOrd="4" destOrd="0" presId="urn:microsoft.com/office/officeart/2005/8/layout/vList2"/>
    <dgm:cxn modelId="{EA50D40B-5ABB-41A6-AA2F-5E4DD751D18F}" type="presParOf" srcId="{6E14B160-56AC-4C0A-8418-ED323597BDAF}" destId="{A388E171-6CE4-4A8E-B6F4-06535A1F097D}" srcOrd="5" destOrd="0" presId="urn:microsoft.com/office/officeart/2005/8/layout/vList2"/>
    <dgm:cxn modelId="{0D280916-B522-44BE-8D63-F2A968EF3B5B}" type="presParOf" srcId="{6E14B160-56AC-4C0A-8418-ED323597BDAF}" destId="{1E10D9CA-A19D-4698-B124-81FE77842D94}" srcOrd="6" destOrd="0" presId="urn:microsoft.com/office/officeart/2005/8/layout/vList2"/>
    <dgm:cxn modelId="{657D3A3F-5769-4A80-AA7E-B4422129DBEA}" type="presParOf" srcId="{6E14B160-56AC-4C0A-8418-ED323597BDAF}" destId="{B60F0178-DA2E-4C56-BE82-3349918C8987}" srcOrd="7" destOrd="0" presId="urn:microsoft.com/office/officeart/2005/8/layout/vList2"/>
    <dgm:cxn modelId="{BC032622-3DF6-4B9D-8180-8308BB1A38F1}" type="presParOf" srcId="{6E14B160-56AC-4C0A-8418-ED323597BDAF}" destId="{933836BA-9836-4CE5-917F-582C56AF7063}" srcOrd="8" destOrd="0" presId="urn:microsoft.com/office/officeart/2005/8/layout/vList2"/>
    <dgm:cxn modelId="{61376A99-B9D4-4145-BF2A-D48B6BA16FF7}" type="presParOf" srcId="{6E14B160-56AC-4C0A-8418-ED323597BDAF}" destId="{C8567735-C507-4BD9-B25F-D299F09B39BA}" srcOrd="9" destOrd="0" presId="urn:microsoft.com/office/officeart/2005/8/layout/vList2"/>
    <dgm:cxn modelId="{8678355F-AE8F-451C-9F3C-4C0AF5345CFE}" type="presParOf" srcId="{6E14B160-56AC-4C0A-8418-ED323597BDAF}" destId="{44799102-B2B9-42E8-97C0-2A99906A459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2083181-4CBD-4441-820E-594D4DF5C6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9C502F-6462-4270-A30A-FC6DDA4D425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Дағдылар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алған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біліміңді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практикада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қолдана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білу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қайсыбір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іспен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неғұрлым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жиі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айналысып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отыратын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болсаңыз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сол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істі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барған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сайын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жақсы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атқара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беретін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боласыз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Дағдылар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практикалық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қызмет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барысында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қалыптасады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FC3654D2-4860-49AD-96B2-78B6CA0C7D05}" type="parTrans" cxnId="{C228913F-48B6-4D8E-861D-54DCE6C39BD7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4C90FE-5BEE-4F06-AD8C-1C6095BDE65C}" type="sibTrans" cxnId="{C228913F-48B6-4D8E-861D-54DCE6C39BD7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F0332A-9083-4DE6-AC4D-273B3CF5AEDB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Жеке </a:t>
          </a:r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тұлғалық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сипаттамалар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адамға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индивидуум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тəн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келетін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, оны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өзге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адамнан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ерекшелігін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көрсететін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қасиеттері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B9C8580B-E419-497A-905F-847AE217F266}" type="parTrans" cxnId="{5DBDBD4A-71CA-4D70-92B5-4E06E5AE5E7B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AF507C-D347-4F3F-9CA5-3EC8A1A1CE9E}" type="sibTrans" cxnId="{5DBDBD4A-71CA-4D70-92B5-4E06E5AE5E7B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31B2F2-4B28-4017-8C03-918ABEAD0D1F}" type="pres">
      <dgm:prSet presAssocID="{42083181-4CBD-4441-820E-594D4DF5C686}" presName="linear" presStyleCnt="0">
        <dgm:presLayoutVars>
          <dgm:animLvl val="lvl"/>
          <dgm:resizeHandles val="exact"/>
        </dgm:presLayoutVars>
      </dgm:prSet>
      <dgm:spPr/>
    </dgm:pt>
    <dgm:pt modelId="{FFCD9DAB-7816-4C04-AC7B-2CDE4071D58D}" type="pres">
      <dgm:prSet presAssocID="{B59C502F-6462-4270-A30A-FC6DDA4D4250}" presName="parentText" presStyleLbl="node1" presStyleIdx="0" presStyleCnt="2" custLinFactY="109149" custLinFactNeighborX="-1248" custLinFactNeighborY="200000">
        <dgm:presLayoutVars>
          <dgm:chMax val="0"/>
          <dgm:bulletEnabled val="1"/>
        </dgm:presLayoutVars>
      </dgm:prSet>
      <dgm:spPr/>
    </dgm:pt>
    <dgm:pt modelId="{1A9E11D3-1704-4470-ABB1-601639C2BBAB}" type="pres">
      <dgm:prSet presAssocID="{124C90FE-5BEE-4F06-AD8C-1C6095BDE65C}" presName="spacer" presStyleCnt="0"/>
      <dgm:spPr/>
    </dgm:pt>
    <dgm:pt modelId="{2D7B8E7E-E74A-466D-909A-2EAC0DD11DC0}" type="pres">
      <dgm:prSet presAssocID="{14F0332A-9083-4DE6-AC4D-273B3CF5AEDB}" presName="parentText" presStyleLbl="node1" presStyleIdx="1" presStyleCnt="2" custLinFactY="-124862" custLinFactNeighborX="-12984" custLinFactNeighborY="-200000">
        <dgm:presLayoutVars>
          <dgm:chMax val="0"/>
          <dgm:bulletEnabled val="1"/>
        </dgm:presLayoutVars>
      </dgm:prSet>
      <dgm:spPr/>
    </dgm:pt>
  </dgm:ptLst>
  <dgm:cxnLst>
    <dgm:cxn modelId="{C228913F-48B6-4D8E-861D-54DCE6C39BD7}" srcId="{42083181-4CBD-4441-820E-594D4DF5C686}" destId="{B59C502F-6462-4270-A30A-FC6DDA4D4250}" srcOrd="0" destOrd="0" parTransId="{FC3654D2-4860-49AD-96B2-78B6CA0C7D05}" sibTransId="{124C90FE-5BEE-4F06-AD8C-1C6095BDE65C}"/>
    <dgm:cxn modelId="{9117455C-34E1-4DA4-B79A-83B8E92C0A76}" type="presOf" srcId="{42083181-4CBD-4441-820E-594D4DF5C686}" destId="{B431B2F2-4B28-4017-8C03-918ABEAD0D1F}" srcOrd="0" destOrd="0" presId="urn:microsoft.com/office/officeart/2005/8/layout/vList2"/>
    <dgm:cxn modelId="{5DBDBD4A-71CA-4D70-92B5-4E06E5AE5E7B}" srcId="{42083181-4CBD-4441-820E-594D4DF5C686}" destId="{14F0332A-9083-4DE6-AC4D-273B3CF5AEDB}" srcOrd="1" destOrd="0" parTransId="{B9C8580B-E419-497A-905F-847AE217F266}" sibTransId="{6AAF507C-D347-4F3F-9CA5-3EC8A1A1CE9E}"/>
    <dgm:cxn modelId="{F47B0278-26F8-46B8-B405-A9E235D0E34A}" type="presOf" srcId="{14F0332A-9083-4DE6-AC4D-273B3CF5AEDB}" destId="{2D7B8E7E-E74A-466D-909A-2EAC0DD11DC0}" srcOrd="0" destOrd="0" presId="urn:microsoft.com/office/officeart/2005/8/layout/vList2"/>
    <dgm:cxn modelId="{2A7C5ADE-57BF-4E50-97BD-6732A11A2DE7}" type="presOf" srcId="{B59C502F-6462-4270-A30A-FC6DDA4D4250}" destId="{FFCD9DAB-7816-4C04-AC7B-2CDE4071D58D}" srcOrd="0" destOrd="0" presId="urn:microsoft.com/office/officeart/2005/8/layout/vList2"/>
    <dgm:cxn modelId="{D5B8CA16-64B6-4840-ACC3-855402A78F78}" type="presParOf" srcId="{B431B2F2-4B28-4017-8C03-918ABEAD0D1F}" destId="{FFCD9DAB-7816-4C04-AC7B-2CDE4071D58D}" srcOrd="0" destOrd="0" presId="urn:microsoft.com/office/officeart/2005/8/layout/vList2"/>
    <dgm:cxn modelId="{D9894BA1-E77D-47F1-9DC2-E74301CF35B8}" type="presParOf" srcId="{B431B2F2-4B28-4017-8C03-918ABEAD0D1F}" destId="{1A9E11D3-1704-4470-ABB1-601639C2BBAB}" srcOrd="1" destOrd="0" presId="urn:microsoft.com/office/officeart/2005/8/layout/vList2"/>
    <dgm:cxn modelId="{FB666B05-F90B-4A4C-8848-5BA71EA1F27D}" type="presParOf" srcId="{B431B2F2-4B28-4017-8C03-918ABEAD0D1F}" destId="{2D7B8E7E-E74A-466D-909A-2EAC0DD11DC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DE00AF9-6542-48E8-8F59-673CA562F22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9246FE0-2B2B-4C1B-8215-4154C5F746F8}">
      <dgm:prSet/>
      <dgm:spPr/>
      <dgm:t>
        <a:bodyPr/>
        <a:lstStyle/>
        <a:p>
          <a:pPr algn="ctr" rtl="0"/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Кәсіпкерлерге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керек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сыртқы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шарттар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F85483-6F8D-4184-9857-019157F8AF9B}" type="parTrans" cxnId="{EBA27D86-E212-44D6-87EC-6E646FD77B9D}">
      <dgm:prSet/>
      <dgm:spPr/>
      <dgm:t>
        <a:bodyPr/>
        <a:lstStyle/>
        <a:p>
          <a:endParaRPr lang="ru-RU"/>
        </a:p>
      </dgm:t>
    </dgm:pt>
    <dgm:pt modelId="{4E416B20-CB56-45E9-A0AB-DD77F43EFAA1}" type="sibTrans" cxnId="{EBA27D86-E212-44D6-87EC-6E646FD77B9D}">
      <dgm:prSet/>
      <dgm:spPr/>
      <dgm:t>
        <a:bodyPr/>
        <a:lstStyle/>
        <a:p>
          <a:endParaRPr lang="ru-RU"/>
        </a:p>
      </dgm:t>
    </dgm:pt>
    <dgm:pt modelId="{DCEF4CB5-6695-42C7-97E3-13DFE608BAE0}" type="pres">
      <dgm:prSet presAssocID="{9DE00AF9-6542-48E8-8F59-673CA562F223}" presName="linear" presStyleCnt="0">
        <dgm:presLayoutVars>
          <dgm:animLvl val="lvl"/>
          <dgm:resizeHandles val="exact"/>
        </dgm:presLayoutVars>
      </dgm:prSet>
      <dgm:spPr/>
    </dgm:pt>
    <dgm:pt modelId="{9B6A662B-0E06-48A3-B08F-4F7A6C3F9ECF}" type="pres">
      <dgm:prSet presAssocID="{A9246FE0-2B2B-4C1B-8215-4154C5F746F8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781712C-B487-4AF9-A9A7-D3D7D250F2F6}" type="presOf" srcId="{9DE00AF9-6542-48E8-8F59-673CA562F223}" destId="{DCEF4CB5-6695-42C7-97E3-13DFE608BAE0}" srcOrd="0" destOrd="0" presId="urn:microsoft.com/office/officeart/2005/8/layout/vList2"/>
    <dgm:cxn modelId="{E5DE806E-D509-453E-A0BF-CE7BD7F8569C}" type="presOf" srcId="{A9246FE0-2B2B-4C1B-8215-4154C5F746F8}" destId="{9B6A662B-0E06-48A3-B08F-4F7A6C3F9ECF}" srcOrd="0" destOrd="0" presId="urn:microsoft.com/office/officeart/2005/8/layout/vList2"/>
    <dgm:cxn modelId="{EBA27D86-E212-44D6-87EC-6E646FD77B9D}" srcId="{9DE00AF9-6542-48E8-8F59-673CA562F223}" destId="{A9246FE0-2B2B-4C1B-8215-4154C5F746F8}" srcOrd="0" destOrd="0" parTransId="{A3F85483-6F8D-4184-9857-019157F8AF9B}" sibTransId="{4E416B20-CB56-45E9-A0AB-DD77F43EFAA1}"/>
    <dgm:cxn modelId="{9D358B34-EB8F-4E4F-9039-37B1F0B394B8}" type="presParOf" srcId="{DCEF4CB5-6695-42C7-97E3-13DFE608BAE0}" destId="{9B6A662B-0E06-48A3-B08F-4F7A6C3F9EC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1122B02-3A5C-4706-A4F2-44E4D4E4CEA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FDD666-45BD-4992-9C7C-CD89E15B157B}">
      <dgm:prSet custT="1"/>
      <dgm:spPr/>
      <dgm:t>
        <a:bodyPr/>
        <a:lstStyle/>
        <a:p>
          <a:pPr rtl="0"/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мүліктік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жағдай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34C3FD-6299-4A3F-8A2F-C82784F02A45}" type="parTrans" cxnId="{CF684213-9882-415A-8072-181105EE9B6F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75C7CA-9D2B-49CF-B24B-06FE5333953D}" type="sibTrans" cxnId="{CF684213-9882-415A-8072-181105EE9B6F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9D64A3-FB34-4C50-BCCA-19282EA7C4F8}">
      <dgm:prSet custT="1"/>
      <dgm:spPr/>
      <dgm:t>
        <a:bodyPr/>
        <a:lstStyle/>
        <a:p>
          <a:pPr rtl="0"/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отбасылық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қоршаған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орта</a:t>
          </a:r>
        </a:p>
      </dgm:t>
    </dgm:pt>
    <dgm:pt modelId="{38485EB4-C6CE-48F8-899C-4B9183609097}" type="parTrans" cxnId="{5AE57A83-9862-4551-8BC0-116571981F0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D4EBD2-9039-4B3D-B4CC-B4AF4D9600CF}" type="sibTrans" cxnId="{5AE57A83-9862-4551-8BC0-116571981F0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2F9EC7-9E29-4EDE-85BE-93EF49310DB6}">
      <dgm:prSet custT="1"/>
      <dgm:spPr/>
      <dgm:t>
        <a:bodyPr/>
        <a:lstStyle/>
        <a:p>
          <a:pPr rtl="0"/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саудалық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серіктес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B6C2E-F429-43F7-B687-44DD360DC0A9}" type="parTrans" cxnId="{DC9CF45B-561F-4D17-A104-8E2176FC286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E73059-B39B-47B3-B5C5-D9F0B32D03A4}" type="sibTrans" cxnId="{DC9CF45B-561F-4D17-A104-8E2176FC286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88C477-0657-4F10-BB29-981426D82FBE}">
      <dgm:prSet custT="1"/>
      <dgm:spPr/>
      <dgm:t>
        <a:bodyPr/>
        <a:lstStyle/>
        <a:p>
          <a:pPr rtl="0"/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бизнес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серіктес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23EB9E-3FFC-446A-A111-39699896C41B}" type="parTrans" cxnId="{2F094028-EFE3-47C4-B0A4-7956C882FD3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8F7379-F7D0-4FE8-8DA9-A2B8CB6CB21A}" type="sibTrans" cxnId="{2F094028-EFE3-47C4-B0A4-7956C882FD3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2ED861-B6B9-4445-8495-4983B466A897}">
      <dgm:prSet custT="1"/>
      <dgm:spPr/>
      <dgm:t>
        <a:bodyPr/>
        <a:lstStyle/>
        <a:p>
          <a:pPr rtl="0"/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құқықтық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шектеуші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шарттар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заңнама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38F62712-8450-4E08-B5FC-96DC8E5B5F35}" type="parTrans" cxnId="{623395DE-9B20-414A-B5C2-6BB25BB9DD0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8DBBE7-7CE6-4374-801A-3261D077D9EE}" type="sibTrans" cxnId="{623395DE-9B20-414A-B5C2-6BB25BB9DD0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EE76FB-B171-4A5C-AC36-9608E63B6794}">
      <dgm:prSet custT="1"/>
      <dgm:spPr/>
      <dgm:t>
        <a:bodyPr/>
        <a:lstStyle/>
        <a:p>
          <a:pPr rtl="0"/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уақытша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алғышарттар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15DDBA-78A6-4C63-BFE4-FAE5AFC0FCFF}" type="parTrans" cxnId="{91AFCDC1-8B89-4295-B00E-62B8BF64FAF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D2AF17-1575-457C-8F78-56DDC869BB1F}" type="sibTrans" cxnId="{91AFCDC1-8B89-4295-B00E-62B8BF64FAF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D16C72-6FAB-4529-9619-7FFE0B9B8EA4}">
      <dgm:prSet custT="1"/>
      <dgm:spPr/>
      <dgm:t>
        <a:bodyPr/>
        <a:lstStyle/>
        <a:p>
          <a:pPr rtl="0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C4C207-0AA9-4D29-9B03-3189998D2ECE}" type="parTrans" cxnId="{0F43C352-4C59-47F4-B538-29CDDBE9DB10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FEE475-FF37-494C-B740-E872518BE3AF}" type="sibTrans" cxnId="{0F43C352-4C59-47F4-B538-29CDDBE9DB10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613D57-2CDE-4A2D-B72A-BC95A8A5A48F}" type="pres">
      <dgm:prSet presAssocID="{71122B02-3A5C-4706-A4F2-44E4D4E4CEA2}" presName="compositeShape" presStyleCnt="0">
        <dgm:presLayoutVars>
          <dgm:chMax val="7"/>
          <dgm:dir/>
          <dgm:resizeHandles val="exact"/>
        </dgm:presLayoutVars>
      </dgm:prSet>
      <dgm:spPr/>
    </dgm:pt>
    <dgm:pt modelId="{B19D4BF0-0454-43BE-9C0A-08C1E83435C3}" type="pres">
      <dgm:prSet presAssocID="{58FDD666-45BD-4992-9C7C-CD89E15B157B}" presName="circ1" presStyleLbl="vennNode1" presStyleIdx="0" presStyleCnt="7"/>
      <dgm:spPr/>
    </dgm:pt>
    <dgm:pt modelId="{061CDC22-2B45-4745-8D58-A843BF833A41}" type="pres">
      <dgm:prSet presAssocID="{58FDD666-45BD-4992-9C7C-CD89E15B157B}" presName="circ1Tx" presStyleLbl="revTx" presStyleIdx="0" presStyleCnt="0" custScaleX="139093">
        <dgm:presLayoutVars>
          <dgm:chMax val="0"/>
          <dgm:chPref val="0"/>
          <dgm:bulletEnabled val="1"/>
        </dgm:presLayoutVars>
      </dgm:prSet>
      <dgm:spPr/>
    </dgm:pt>
    <dgm:pt modelId="{3350ACC5-594D-49BA-ADE3-87646AF80783}" type="pres">
      <dgm:prSet presAssocID="{109D64A3-FB34-4C50-BCCA-19282EA7C4F8}" presName="circ2" presStyleLbl="vennNode1" presStyleIdx="1" presStyleCnt="7"/>
      <dgm:spPr/>
    </dgm:pt>
    <dgm:pt modelId="{CDF966A6-943C-44CD-BEBB-21076F8D141E}" type="pres">
      <dgm:prSet presAssocID="{109D64A3-FB34-4C50-BCCA-19282EA7C4F8}" presName="circ2Tx" presStyleLbl="revTx" presStyleIdx="0" presStyleCnt="0" custScaleX="155427">
        <dgm:presLayoutVars>
          <dgm:chMax val="0"/>
          <dgm:chPref val="0"/>
          <dgm:bulletEnabled val="1"/>
        </dgm:presLayoutVars>
      </dgm:prSet>
      <dgm:spPr/>
    </dgm:pt>
    <dgm:pt modelId="{F02BF014-84D3-4187-97B3-BDB85F9ED90C}" type="pres">
      <dgm:prSet presAssocID="{C22F9EC7-9E29-4EDE-85BE-93EF49310DB6}" presName="circ3" presStyleLbl="vennNode1" presStyleIdx="2" presStyleCnt="7"/>
      <dgm:spPr/>
    </dgm:pt>
    <dgm:pt modelId="{CEC9545D-A948-4E49-93BD-4662F439E640}" type="pres">
      <dgm:prSet presAssocID="{C22F9EC7-9E29-4EDE-85BE-93EF49310DB6}" presName="circ3Tx" presStyleLbl="revTx" presStyleIdx="0" presStyleCnt="0" custScaleX="133729">
        <dgm:presLayoutVars>
          <dgm:chMax val="0"/>
          <dgm:chPref val="0"/>
          <dgm:bulletEnabled val="1"/>
        </dgm:presLayoutVars>
      </dgm:prSet>
      <dgm:spPr/>
    </dgm:pt>
    <dgm:pt modelId="{FE66C7A9-B9DF-4C22-A284-90045C471A96}" type="pres">
      <dgm:prSet presAssocID="{9A88C477-0657-4F10-BB29-981426D82FBE}" presName="circ4" presStyleLbl="vennNode1" presStyleIdx="3" presStyleCnt="7"/>
      <dgm:spPr/>
    </dgm:pt>
    <dgm:pt modelId="{5B733275-0017-4AB7-AEF1-EA36A315D701}" type="pres">
      <dgm:prSet presAssocID="{9A88C477-0657-4F10-BB29-981426D82FBE}" presName="circ4Tx" presStyleLbl="revTx" presStyleIdx="0" presStyleCnt="0" custScaleX="140849">
        <dgm:presLayoutVars>
          <dgm:chMax val="0"/>
          <dgm:chPref val="0"/>
          <dgm:bulletEnabled val="1"/>
        </dgm:presLayoutVars>
      </dgm:prSet>
      <dgm:spPr/>
    </dgm:pt>
    <dgm:pt modelId="{85051B71-313C-4EF1-B3CA-0B2515FC6833}" type="pres">
      <dgm:prSet presAssocID="{BA2ED861-B6B9-4445-8495-4983B466A897}" presName="circ5" presStyleLbl="vennNode1" presStyleIdx="4" presStyleCnt="7"/>
      <dgm:spPr/>
    </dgm:pt>
    <dgm:pt modelId="{FC879CCE-DA83-47AE-88EF-37D67F1F6901}" type="pres">
      <dgm:prSet presAssocID="{BA2ED861-B6B9-4445-8495-4983B466A897}" presName="circ5Tx" presStyleLbl="revTx" presStyleIdx="0" presStyleCnt="0" custScaleX="161832">
        <dgm:presLayoutVars>
          <dgm:chMax val="0"/>
          <dgm:chPref val="0"/>
          <dgm:bulletEnabled val="1"/>
        </dgm:presLayoutVars>
      </dgm:prSet>
      <dgm:spPr/>
    </dgm:pt>
    <dgm:pt modelId="{178449EE-9BCA-47F5-BE9F-1DECFECC9F30}" type="pres">
      <dgm:prSet presAssocID="{52EE76FB-B171-4A5C-AC36-9608E63B6794}" presName="circ6" presStyleLbl="vennNode1" presStyleIdx="5" presStyleCnt="7"/>
      <dgm:spPr/>
    </dgm:pt>
    <dgm:pt modelId="{79E26048-3EE5-486B-8AF8-1DD9975C13AF}" type="pres">
      <dgm:prSet presAssocID="{52EE76FB-B171-4A5C-AC36-9608E63B6794}" presName="circ6Tx" presStyleLbl="revTx" presStyleIdx="0" presStyleCnt="0" custScaleX="134509" custLinFactNeighborX="-32098" custLinFactNeighborY="-86938">
        <dgm:presLayoutVars>
          <dgm:chMax val="0"/>
          <dgm:chPref val="0"/>
          <dgm:bulletEnabled val="1"/>
        </dgm:presLayoutVars>
      </dgm:prSet>
      <dgm:spPr/>
    </dgm:pt>
    <dgm:pt modelId="{BCB33B28-4C07-4323-9009-3DBE5F46A47B}" type="pres">
      <dgm:prSet presAssocID="{2DD16C72-6FAB-4529-9619-7FFE0B9B8EA4}" presName="circ7" presStyleLbl="vennNode1" presStyleIdx="6" presStyleCnt="7"/>
      <dgm:spPr/>
    </dgm:pt>
    <dgm:pt modelId="{AEEC3F93-7EF3-4A55-B3FC-33CE32D3F7DB}" type="pres">
      <dgm:prSet presAssocID="{2DD16C72-6FAB-4529-9619-7FFE0B9B8EA4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F684213-9882-415A-8072-181105EE9B6F}" srcId="{71122B02-3A5C-4706-A4F2-44E4D4E4CEA2}" destId="{58FDD666-45BD-4992-9C7C-CD89E15B157B}" srcOrd="0" destOrd="0" parTransId="{AC34C3FD-6299-4A3F-8A2F-C82784F02A45}" sibTransId="{CB75C7CA-9D2B-49CF-B24B-06FE5333953D}"/>
    <dgm:cxn modelId="{2F094028-EFE3-47C4-B0A4-7956C882FD37}" srcId="{71122B02-3A5C-4706-A4F2-44E4D4E4CEA2}" destId="{9A88C477-0657-4F10-BB29-981426D82FBE}" srcOrd="3" destOrd="0" parTransId="{0423EB9E-3FFC-446A-A111-39699896C41B}" sibTransId="{478F7379-F7D0-4FE8-8DA9-A2B8CB6CB21A}"/>
    <dgm:cxn modelId="{00F3E334-7C69-4564-8BAA-90BF3A4E041E}" type="presOf" srcId="{9A88C477-0657-4F10-BB29-981426D82FBE}" destId="{5B733275-0017-4AB7-AEF1-EA36A315D701}" srcOrd="0" destOrd="0" presId="urn:microsoft.com/office/officeart/2005/8/layout/venn1"/>
    <dgm:cxn modelId="{42183335-50FA-4B41-B32E-702E803893A5}" type="presOf" srcId="{2DD16C72-6FAB-4529-9619-7FFE0B9B8EA4}" destId="{AEEC3F93-7EF3-4A55-B3FC-33CE32D3F7DB}" srcOrd="0" destOrd="0" presId="urn:microsoft.com/office/officeart/2005/8/layout/venn1"/>
    <dgm:cxn modelId="{DC9CF45B-561F-4D17-A104-8E2176FC2867}" srcId="{71122B02-3A5C-4706-A4F2-44E4D4E4CEA2}" destId="{C22F9EC7-9E29-4EDE-85BE-93EF49310DB6}" srcOrd="2" destOrd="0" parTransId="{879B6C2E-F429-43F7-B687-44DD360DC0A9}" sibTransId="{C1E73059-B39B-47B3-B5C5-D9F0B32D03A4}"/>
    <dgm:cxn modelId="{8EA34462-7141-431E-B7C1-A5285D1F2F9D}" type="presOf" srcId="{58FDD666-45BD-4992-9C7C-CD89E15B157B}" destId="{061CDC22-2B45-4745-8D58-A843BF833A41}" srcOrd="0" destOrd="0" presId="urn:microsoft.com/office/officeart/2005/8/layout/venn1"/>
    <dgm:cxn modelId="{0F43C352-4C59-47F4-B538-29CDDBE9DB10}" srcId="{71122B02-3A5C-4706-A4F2-44E4D4E4CEA2}" destId="{2DD16C72-6FAB-4529-9619-7FFE0B9B8EA4}" srcOrd="6" destOrd="0" parTransId="{2DC4C207-0AA9-4D29-9B03-3189998D2ECE}" sibTransId="{BBFEE475-FF37-494C-B740-E872518BE3AF}"/>
    <dgm:cxn modelId="{F547757A-7CE7-4BB2-95AD-CD6F5DE532E3}" type="presOf" srcId="{71122B02-3A5C-4706-A4F2-44E4D4E4CEA2}" destId="{7E613D57-2CDE-4A2D-B72A-BC95A8A5A48F}" srcOrd="0" destOrd="0" presId="urn:microsoft.com/office/officeart/2005/8/layout/venn1"/>
    <dgm:cxn modelId="{5AE57A83-9862-4551-8BC0-116571981F02}" srcId="{71122B02-3A5C-4706-A4F2-44E4D4E4CEA2}" destId="{109D64A3-FB34-4C50-BCCA-19282EA7C4F8}" srcOrd="1" destOrd="0" parTransId="{38485EB4-C6CE-48F8-899C-4B9183609097}" sibTransId="{48D4EBD2-9039-4B3D-B4CC-B4AF4D9600CF}"/>
    <dgm:cxn modelId="{CB201398-6383-4459-8A71-8805B0838B27}" type="presOf" srcId="{C22F9EC7-9E29-4EDE-85BE-93EF49310DB6}" destId="{CEC9545D-A948-4E49-93BD-4662F439E640}" srcOrd="0" destOrd="0" presId="urn:microsoft.com/office/officeart/2005/8/layout/venn1"/>
    <dgm:cxn modelId="{91AFCDC1-8B89-4295-B00E-62B8BF64FAF9}" srcId="{71122B02-3A5C-4706-A4F2-44E4D4E4CEA2}" destId="{52EE76FB-B171-4A5C-AC36-9608E63B6794}" srcOrd="5" destOrd="0" parTransId="{6E15DDBA-78A6-4C63-BFE4-FAE5AFC0FCFF}" sibTransId="{2AD2AF17-1575-457C-8F78-56DDC869BB1F}"/>
    <dgm:cxn modelId="{623395DE-9B20-414A-B5C2-6BB25BB9DD07}" srcId="{71122B02-3A5C-4706-A4F2-44E4D4E4CEA2}" destId="{BA2ED861-B6B9-4445-8495-4983B466A897}" srcOrd="4" destOrd="0" parTransId="{38F62712-8450-4E08-B5FC-96DC8E5B5F35}" sibTransId="{8D8DBBE7-7CE6-4374-801A-3261D077D9EE}"/>
    <dgm:cxn modelId="{C0F528E4-A7C7-4BBC-9849-95E4A4A65D8E}" type="presOf" srcId="{52EE76FB-B171-4A5C-AC36-9608E63B6794}" destId="{79E26048-3EE5-486B-8AF8-1DD9975C13AF}" srcOrd="0" destOrd="0" presId="urn:microsoft.com/office/officeart/2005/8/layout/venn1"/>
    <dgm:cxn modelId="{F65A36E6-E2D1-4A5A-9C40-1BCDEEBB1703}" type="presOf" srcId="{BA2ED861-B6B9-4445-8495-4983B466A897}" destId="{FC879CCE-DA83-47AE-88EF-37D67F1F6901}" srcOrd="0" destOrd="0" presId="urn:microsoft.com/office/officeart/2005/8/layout/venn1"/>
    <dgm:cxn modelId="{58DB02F1-8BA1-4DFD-95AA-540D142B4464}" type="presOf" srcId="{109D64A3-FB34-4C50-BCCA-19282EA7C4F8}" destId="{CDF966A6-943C-44CD-BEBB-21076F8D141E}" srcOrd="0" destOrd="0" presId="urn:microsoft.com/office/officeart/2005/8/layout/venn1"/>
    <dgm:cxn modelId="{39A26778-6269-4F7B-9396-C5BA2F7D5436}" type="presParOf" srcId="{7E613D57-2CDE-4A2D-B72A-BC95A8A5A48F}" destId="{B19D4BF0-0454-43BE-9C0A-08C1E83435C3}" srcOrd="0" destOrd="0" presId="urn:microsoft.com/office/officeart/2005/8/layout/venn1"/>
    <dgm:cxn modelId="{40610E3F-568A-49B0-A5B1-6D316969888C}" type="presParOf" srcId="{7E613D57-2CDE-4A2D-B72A-BC95A8A5A48F}" destId="{061CDC22-2B45-4745-8D58-A843BF833A41}" srcOrd="1" destOrd="0" presId="urn:microsoft.com/office/officeart/2005/8/layout/venn1"/>
    <dgm:cxn modelId="{738444B1-14F8-4067-9FAD-0A9FF353223D}" type="presParOf" srcId="{7E613D57-2CDE-4A2D-B72A-BC95A8A5A48F}" destId="{3350ACC5-594D-49BA-ADE3-87646AF80783}" srcOrd="2" destOrd="0" presId="urn:microsoft.com/office/officeart/2005/8/layout/venn1"/>
    <dgm:cxn modelId="{7D0C0B11-FEAC-450B-BCBF-ADD6C9946291}" type="presParOf" srcId="{7E613D57-2CDE-4A2D-B72A-BC95A8A5A48F}" destId="{CDF966A6-943C-44CD-BEBB-21076F8D141E}" srcOrd="3" destOrd="0" presId="urn:microsoft.com/office/officeart/2005/8/layout/venn1"/>
    <dgm:cxn modelId="{F1CAA70A-8D10-4969-A35C-D0388D6735CB}" type="presParOf" srcId="{7E613D57-2CDE-4A2D-B72A-BC95A8A5A48F}" destId="{F02BF014-84D3-4187-97B3-BDB85F9ED90C}" srcOrd="4" destOrd="0" presId="urn:microsoft.com/office/officeart/2005/8/layout/venn1"/>
    <dgm:cxn modelId="{47905B23-108E-4128-B086-943917AA5DDA}" type="presParOf" srcId="{7E613D57-2CDE-4A2D-B72A-BC95A8A5A48F}" destId="{CEC9545D-A948-4E49-93BD-4662F439E640}" srcOrd="5" destOrd="0" presId="urn:microsoft.com/office/officeart/2005/8/layout/venn1"/>
    <dgm:cxn modelId="{8CEADB53-4A65-4001-A501-FC0D0FB32B20}" type="presParOf" srcId="{7E613D57-2CDE-4A2D-B72A-BC95A8A5A48F}" destId="{FE66C7A9-B9DF-4C22-A284-90045C471A96}" srcOrd="6" destOrd="0" presId="urn:microsoft.com/office/officeart/2005/8/layout/venn1"/>
    <dgm:cxn modelId="{5ACF3209-2C0B-4787-AD96-F9C123E20C55}" type="presParOf" srcId="{7E613D57-2CDE-4A2D-B72A-BC95A8A5A48F}" destId="{5B733275-0017-4AB7-AEF1-EA36A315D701}" srcOrd="7" destOrd="0" presId="urn:microsoft.com/office/officeart/2005/8/layout/venn1"/>
    <dgm:cxn modelId="{CF5D06E8-07B6-43C6-B632-AD6BAA98C659}" type="presParOf" srcId="{7E613D57-2CDE-4A2D-B72A-BC95A8A5A48F}" destId="{85051B71-313C-4EF1-B3CA-0B2515FC6833}" srcOrd="8" destOrd="0" presId="urn:microsoft.com/office/officeart/2005/8/layout/venn1"/>
    <dgm:cxn modelId="{BA84280A-78E5-458B-A0A4-C9D977D6F21E}" type="presParOf" srcId="{7E613D57-2CDE-4A2D-B72A-BC95A8A5A48F}" destId="{FC879CCE-DA83-47AE-88EF-37D67F1F6901}" srcOrd="9" destOrd="0" presId="urn:microsoft.com/office/officeart/2005/8/layout/venn1"/>
    <dgm:cxn modelId="{9076D34E-3137-42D1-A922-1EE4A4E1A85F}" type="presParOf" srcId="{7E613D57-2CDE-4A2D-B72A-BC95A8A5A48F}" destId="{178449EE-9BCA-47F5-BE9F-1DECFECC9F30}" srcOrd="10" destOrd="0" presId="urn:microsoft.com/office/officeart/2005/8/layout/venn1"/>
    <dgm:cxn modelId="{3ED87FFF-DDF0-4EF4-96AD-95AF4D209D0C}" type="presParOf" srcId="{7E613D57-2CDE-4A2D-B72A-BC95A8A5A48F}" destId="{79E26048-3EE5-486B-8AF8-1DD9975C13AF}" srcOrd="11" destOrd="0" presId="urn:microsoft.com/office/officeart/2005/8/layout/venn1"/>
    <dgm:cxn modelId="{0576686C-BA4D-49F4-99E9-6639C732F8F1}" type="presParOf" srcId="{7E613D57-2CDE-4A2D-B72A-BC95A8A5A48F}" destId="{BCB33B28-4C07-4323-9009-3DBE5F46A47B}" srcOrd="12" destOrd="0" presId="urn:microsoft.com/office/officeart/2005/8/layout/venn1"/>
    <dgm:cxn modelId="{785CA5B8-0F8B-40E1-B97B-44E34D76FD5C}" type="presParOf" srcId="{7E613D57-2CDE-4A2D-B72A-BC95A8A5A48F}" destId="{AEEC3F93-7EF3-4A55-B3FC-33CE32D3F7DB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519324E-2EF1-4515-84C5-EE7E2442379F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19E892E-D0EA-4549-B09E-1199DCC61B22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бизнес-идеяны құру</a:t>
          </a:r>
        </a:p>
      </dgm:t>
    </dgm:pt>
    <dgm:pt modelId="{B851A300-5BB0-4458-8E68-921113B5FEF6}" type="parTrans" cxnId="{C19C6976-B4CF-4508-B2A6-93B0F57AF6FC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9619AD-2FFF-433B-AB9E-4BC2E054D9F5}" type="sibTrans" cxnId="{C19C6976-B4CF-4508-B2A6-93B0F57AF6FC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28628A-4B15-4230-BC56-988336F80FA2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 маманнан кеңес алу</a:t>
          </a:r>
        </a:p>
      </dgm:t>
    </dgm:pt>
    <dgm:pt modelId="{366E3CB4-3C8A-4F7B-82E7-793CE461059D}" type="parTrans" cxnId="{C9E53AB9-E173-4247-90C4-2A383DA7A27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C54BC9-3C3F-489D-9394-28A90146057D}" type="sibTrans" cxnId="{C9E53AB9-E173-4247-90C4-2A383DA7A27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D8906E-33E8-49E0-98AE-2DFF6CF99755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байланыстар орнату</a:t>
          </a:r>
        </a:p>
      </dgm:t>
    </dgm:pt>
    <dgm:pt modelId="{78D72EF8-70B0-428A-A8F6-6D2757BA590E}" type="parTrans" cxnId="{77882797-22FD-4C76-B03B-D56A5CC06B6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7A2B0B-51CE-464D-BC19-57421278EC1C}" type="sibTrans" cxnId="{77882797-22FD-4C76-B03B-D56A5CC06B6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34F429-EF57-438F-B95C-3A32B852B41D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нарыққа және орналасуына зерттеу жасау</a:t>
          </a:r>
        </a:p>
      </dgm:t>
    </dgm:pt>
    <dgm:pt modelId="{58291656-9ACC-41BE-B963-E7FEAABC7CA8}" type="parTrans" cxnId="{35CE99A6-9C28-4D94-B9C4-C1EE20EFE862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F9B517-AE0D-44D2-9652-57B54B9BDDC6}" type="sibTrans" cxnId="{35CE99A6-9C28-4D94-B9C4-C1EE20EFE862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433A19-3638-4945-AE80-0FDFA7B06B7B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 мәселелері бойынша кеңесшімен байланыс орнату</a:t>
          </a:r>
        </a:p>
      </dgm:t>
    </dgm:pt>
    <dgm:pt modelId="{9296B201-615C-4DD3-B3D4-5DEA245C9C77}" type="parTrans" cxnId="{9D1377E4-FFC9-4057-90C2-82E48A4A162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6A6798-7889-4C8B-BDC6-4D49E7A84843}" type="sibTrans" cxnId="{9D1377E4-FFC9-4057-90C2-82E48A4A162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96218F-277B-456B-91C5-3A7E97D3F4A0}">
      <dgm:prSet custT="1"/>
      <dgm:spPr/>
      <dgm:t>
        <a:bodyPr/>
        <a:lstStyle/>
        <a:p>
          <a:pPr rtl="0"/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кәсіпорынның тұжырымдамасын дайындау (жоба)</a:t>
          </a:r>
        </a:p>
      </dgm:t>
    </dgm:pt>
    <dgm:pt modelId="{1654CE47-0C33-4A8A-BBCC-46F87D529131}" type="parTrans" cxnId="{620B34D6-D7AA-4E3A-87EA-44F1706A16B3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AF8A54-CE06-4D3A-AF5F-619801D73C88}" type="sibTrans" cxnId="{620B34D6-D7AA-4E3A-87EA-44F1706A16B3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4672EA-3ECE-4C14-A1D5-BDC41371215E}" type="pres">
      <dgm:prSet presAssocID="{7519324E-2EF1-4515-84C5-EE7E2442379F}" presName="Name0" presStyleCnt="0">
        <dgm:presLayoutVars>
          <dgm:dir/>
          <dgm:animLvl val="lvl"/>
          <dgm:resizeHandles val="exact"/>
        </dgm:presLayoutVars>
      </dgm:prSet>
      <dgm:spPr/>
    </dgm:pt>
    <dgm:pt modelId="{AFEDF83B-3313-421F-9474-875B51C4B9F4}" type="pres">
      <dgm:prSet presAssocID="{B396218F-277B-456B-91C5-3A7E97D3F4A0}" presName="boxAndChildren" presStyleCnt="0"/>
      <dgm:spPr/>
    </dgm:pt>
    <dgm:pt modelId="{A895077B-FC04-4A71-8AA9-FC3E426D53FD}" type="pres">
      <dgm:prSet presAssocID="{B396218F-277B-456B-91C5-3A7E97D3F4A0}" presName="parentTextBox" presStyleLbl="node1" presStyleIdx="0" presStyleCnt="6"/>
      <dgm:spPr/>
    </dgm:pt>
    <dgm:pt modelId="{599981BB-8371-4C24-8ED5-75D894390BDE}" type="pres">
      <dgm:prSet presAssocID="{636A6798-7889-4C8B-BDC6-4D49E7A84843}" presName="sp" presStyleCnt="0"/>
      <dgm:spPr/>
    </dgm:pt>
    <dgm:pt modelId="{9CF834CC-41EB-4743-AD81-2435304DCA85}" type="pres">
      <dgm:prSet presAssocID="{7C433A19-3638-4945-AE80-0FDFA7B06B7B}" presName="arrowAndChildren" presStyleCnt="0"/>
      <dgm:spPr/>
    </dgm:pt>
    <dgm:pt modelId="{D48D6B70-136F-4E08-820F-3A8CC63543BC}" type="pres">
      <dgm:prSet presAssocID="{7C433A19-3638-4945-AE80-0FDFA7B06B7B}" presName="parentTextArrow" presStyleLbl="node1" presStyleIdx="1" presStyleCnt="6"/>
      <dgm:spPr/>
    </dgm:pt>
    <dgm:pt modelId="{0612EE15-975B-421B-800E-446911158BE7}" type="pres">
      <dgm:prSet presAssocID="{4FF9B517-AE0D-44D2-9652-57B54B9BDDC6}" presName="sp" presStyleCnt="0"/>
      <dgm:spPr/>
    </dgm:pt>
    <dgm:pt modelId="{8AC38F29-1DA9-49D5-B525-495F680571A4}" type="pres">
      <dgm:prSet presAssocID="{0434F429-EF57-438F-B95C-3A32B852B41D}" presName="arrowAndChildren" presStyleCnt="0"/>
      <dgm:spPr/>
    </dgm:pt>
    <dgm:pt modelId="{9BB51CC3-344D-4FC9-A0FA-B0FC4D406DDA}" type="pres">
      <dgm:prSet presAssocID="{0434F429-EF57-438F-B95C-3A32B852B41D}" presName="parentTextArrow" presStyleLbl="node1" presStyleIdx="2" presStyleCnt="6"/>
      <dgm:spPr/>
    </dgm:pt>
    <dgm:pt modelId="{529AF5AA-6FB5-4164-B894-926CBD16B70B}" type="pres">
      <dgm:prSet presAssocID="{817A2B0B-51CE-464D-BC19-57421278EC1C}" presName="sp" presStyleCnt="0"/>
      <dgm:spPr/>
    </dgm:pt>
    <dgm:pt modelId="{6CE57427-7BF5-427E-925A-9C9D801EC5B5}" type="pres">
      <dgm:prSet presAssocID="{91D8906E-33E8-49E0-98AE-2DFF6CF99755}" presName="arrowAndChildren" presStyleCnt="0"/>
      <dgm:spPr/>
    </dgm:pt>
    <dgm:pt modelId="{25E0EF9B-12C6-46F3-B1B7-706B5113CBB0}" type="pres">
      <dgm:prSet presAssocID="{91D8906E-33E8-49E0-98AE-2DFF6CF99755}" presName="parentTextArrow" presStyleLbl="node1" presStyleIdx="3" presStyleCnt="6"/>
      <dgm:spPr/>
    </dgm:pt>
    <dgm:pt modelId="{8881DB7A-0F1B-4BA6-8F9E-1C127CF4814D}" type="pres">
      <dgm:prSet presAssocID="{A1C54BC9-3C3F-489D-9394-28A90146057D}" presName="sp" presStyleCnt="0"/>
      <dgm:spPr/>
    </dgm:pt>
    <dgm:pt modelId="{9DAAF43F-F31C-41A9-A08D-6E279925B664}" type="pres">
      <dgm:prSet presAssocID="{6628628A-4B15-4230-BC56-988336F80FA2}" presName="arrowAndChildren" presStyleCnt="0"/>
      <dgm:spPr/>
    </dgm:pt>
    <dgm:pt modelId="{7B04455B-57EE-470C-99D5-DCC2CC3F0565}" type="pres">
      <dgm:prSet presAssocID="{6628628A-4B15-4230-BC56-988336F80FA2}" presName="parentTextArrow" presStyleLbl="node1" presStyleIdx="4" presStyleCnt="6"/>
      <dgm:spPr/>
    </dgm:pt>
    <dgm:pt modelId="{FA28F250-DBE8-45C6-8046-B25B701A6BE9}" type="pres">
      <dgm:prSet presAssocID="{F39619AD-2FFF-433B-AB9E-4BC2E054D9F5}" presName="sp" presStyleCnt="0"/>
      <dgm:spPr/>
    </dgm:pt>
    <dgm:pt modelId="{AADBBCA2-6014-4D16-A060-1B85D2422A70}" type="pres">
      <dgm:prSet presAssocID="{519E892E-D0EA-4549-B09E-1199DCC61B22}" presName="arrowAndChildren" presStyleCnt="0"/>
      <dgm:spPr/>
    </dgm:pt>
    <dgm:pt modelId="{19C3807F-B5FE-4DB6-8AE3-57104156960D}" type="pres">
      <dgm:prSet presAssocID="{519E892E-D0EA-4549-B09E-1199DCC61B22}" presName="parentTextArrow" presStyleLbl="node1" presStyleIdx="5" presStyleCnt="6" custLinFactNeighborX="-185" custLinFactNeighborY="2546"/>
      <dgm:spPr/>
    </dgm:pt>
  </dgm:ptLst>
  <dgm:cxnLst>
    <dgm:cxn modelId="{2CA24B06-AC48-4A9A-ABD5-1218DEB86894}" type="presOf" srcId="{519E892E-D0EA-4549-B09E-1199DCC61B22}" destId="{19C3807F-B5FE-4DB6-8AE3-57104156960D}" srcOrd="0" destOrd="0" presId="urn:microsoft.com/office/officeart/2005/8/layout/process4"/>
    <dgm:cxn modelId="{51DE1A24-6F87-4373-AF20-777F21B40F09}" type="presOf" srcId="{91D8906E-33E8-49E0-98AE-2DFF6CF99755}" destId="{25E0EF9B-12C6-46F3-B1B7-706B5113CBB0}" srcOrd="0" destOrd="0" presId="urn:microsoft.com/office/officeart/2005/8/layout/process4"/>
    <dgm:cxn modelId="{116E4C3B-2CDC-456F-BC87-A2E1D0498989}" type="presOf" srcId="{0434F429-EF57-438F-B95C-3A32B852B41D}" destId="{9BB51CC3-344D-4FC9-A0FA-B0FC4D406DDA}" srcOrd="0" destOrd="0" presId="urn:microsoft.com/office/officeart/2005/8/layout/process4"/>
    <dgm:cxn modelId="{C19C6976-B4CF-4508-B2A6-93B0F57AF6FC}" srcId="{7519324E-2EF1-4515-84C5-EE7E2442379F}" destId="{519E892E-D0EA-4549-B09E-1199DCC61B22}" srcOrd="0" destOrd="0" parTransId="{B851A300-5BB0-4458-8E68-921113B5FEF6}" sibTransId="{F39619AD-2FFF-433B-AB9E-4BC2E054D9F5}"/>
    <dgm:cxn modelId="{BD2B5382-9E87-48DC-9662-4761B1A800BD}" type="presOf" srcId="{7519324E-2EF1-4515-84C5-EE7E2442379F}" destId="{984672EA-3ECE-4C14-A1D5-BDC41371215E}" srcOrd="0" destOrd="0" presId="urn:microsoft.com/office/officeart/2005/8/layout/process4"/>
    <dgm:cxn modelId="{77882797-22FD-4C76-B03B-D56A5CC06B6D}" srcId="{7519324E-2EF1-4515-84C5-EE7E2442379F}" destId="{91D8906E-33E8-49E0-98AE-2DFF6CF99755}" srcOrd="2" destOrd="0" parTransId="{78D72EF8-70B0-428A-A8F6-6D2757BA590E}" sibTransId="{817A2B0B-51CE-464D-BC19-57421278EC1C}"/>
    <dgm:cxn modelId="{35CE99A6-9C28-4D94-B9C4-C1EE20EFE862}" srcId="{7519324E-2EF1-4515-84C5-EE7E2442379F}" destId="{0434F429-EF57-438F-B95C-3A32B852B41D}" srcOrd="3" destOrd="0" parTransId="{58291656-9ACC-41BE-B963-E7FEAABC7CA8}" sibTransId="{4FF9B517-AE0D-44D2-9652-57B54B9BDDC6}"/>
    <dgm:cxn modelId="{C9E53AB9-E173-4247-90C4-2A383DA7A27B}" srcId="{7519324E-2EF1-4515-84C5-EE7E2442379F}" destId="{6628628A-4B15-4230-BC56-988336F80FA2}" srcOrd="1" destOrd="0" parTransId="{366E3CB4-3C8A-4F7B-82E7-793CE461059D}" sibTransId="{A1C54BC9-3C3F-489D-9394-28A90146057D}"/>
    <dgm:cxn modelId="{7D2E3CC3-6908-41D9-A093-77A1FF7D0384}" type="presOf" srcId="{7C433A19-3638-4945-AE80-0FDFA7B06B7B}" destId="{D48D6B70-136F-4E08-820F-3A8CC63543BC}" srcOrd="0" destOrd="0" presId="urn:microsoft.com/office/officeart/2005/8/layout/process4"/>
    <dgm:cxn modelId="{620B34D6-D7AA-4E3A-87EA-44F1706A16B3}" srcId="{7519324E-2EF1-4515-84C5-EE7E2442379F}" destId="{B396218F-277B-456B-91C5-3A7E97D3F4A0}" srcOrd="5" destOrd="0" parTransId="{1654CE47-0C33-4A8A-BBCC-46F87D529131}" sibTransId="{16AF8A54-CE06-4D3A-AF5F-619801D73C88}"/>
    <dgm:cxn modelId="{CA8A38E4-20BD-4032-B8B5-D2FE57F633F1}" type="presOf" srcId="{6628628A-4B15-4230-BC56-988336F80FA2}" destId="{7B04455B-57EE-470C-99D5-DCC2CC3F0565}" srcOrd="0" destOrd="0" presId="urn:microsoft.com/office/officeart/2005/8/layout/process4"/>
    <dgm:cxn modelId="{9D1377E4-FFC9-4057-90C2-82E48A4A162B}" srcId="{7519324E-2EF1-4515-84C5-EE7E2442379F}" destId="{7C433A19-3638-4945-AE80-0FDFA7B06B7B}" srcOrd="4" destOrd="0" parTransId="{9296B201-615C-4DD3-B3D4-5DEA245C9C77}" sibTransId="{636A6798-7889-4C8B-BDC6-4D49E7A84843}"/>
    <dgm:cxn modelId="{3DF9E0FD-3AE4-4EA6-9BC7-4E7FA35AE307}" type="presOf" srcId="{B396218F-277B-456B-91C5-3A7E97D3F4A0}" destId="{A895077B-FC04-4A71-8AA9-FC3E426D53FD}" srcOrd="0" destOrd="0" presId="urn:microsoft.com/office/officeart/2005/8/layout/process4"/>
    <dgm:cxn modelId="{D68A418B-660B-4CCD-907E-4A40DA5DDBA7}" type="presParOf" srcId="{984672EA-3ECE-4C14-A1D5-BDC41371215E}" destId="{AFEDF83B-3313-421F-9474-875B51C4B9F4}" srcOrd="0" destOrd="0" presId="urn:microsoft.com/office/officeart/2005/8/layout/process4"/>
    <dgm:cxn modelId="{065B8373-717F-4FE8-B55C-51FA4DA361BF}" type="presParOf" srcId="{AFEDF83B-3313-421F-9474-875B51C4B9F4}" destId="{A895077B-FC04-4A71-8AA9-FC3E426D53FD}" srcOrd="0" destOrd="0" presId="urn:microsoft.com/office/officeart/2005/8/layout/process4"/>
    <dgm:cxn modelId="{96D08DCD-8916-4B43-B7BD-A8ED3607786A}" type="presParOf" srcId="{984672EA-3ECE-4C14-A1D5-BDC41371215E}" destId="{599981BB-8371-4C24-8ED5-75D894390BDE}" srcOrd="1" destOrd="0" presId="urn:microsoft.com/office/officeart/2005/8/layout/process4"/>
    <dgm:cxn modelId="{D5C34194-74A5-4E86-8687-BC11075A893B}" type="presParOf" srcId="{984672EA-3ECE-4C14-A1D5-BDC41371215E}" destId="{9CF834CC-41EB-4743-AD81-2435304DCA85}" srcOrd="2" destOrd="0" presId="urn:microsoft.com/office/officeart/2005/8/layout/process4"/>
    <dgm:cxn modelId="{1FBAA2F8-CDE9-40BB-BB7D-AAF4BB09133B}" type="presParOf" srcId="{9CF834CC-41EB-4743-AD81-2435304DCA85}" destId="{D48D6B70-136F-4E08-820F-3A8CC63543BC}" srcOrd="0" destOrd="0" presId="urn:microsoft.com/office/officeart/2005/8/layout/process4"/>
    <dgm:cxn modelId="{67BCF52B-243F-47BF-8772-A98B538A869B}" type="presParOf" srcId="{984672EA-3ECE-4C14-A1D5-BDC41371215E}" destId="{0612EE15-975B-421B-800E-446911158BE7}" srcOrd="3" destOrd="0" presId="urn:microsoft.com/office/officeart/2005/8/layout/process4"/>
    <dgm:cxn modelId="{B6F5EA37-EC6F-4A67-8ABF-C3D072458B76}" type="presParOf" srcId="{984672EA-3ECE-4C14-A1D5-BDC41371215E}" destId="{8AC38F29-1DA9-49D5-B525-495F680571A4}" srcOrd="4" destOrd="0" presId="urn:microsoft.com/office/officeart/2005/8/layout/process4"/>
    <dgm:cxn modelId="{466C2D0D-3570-4B2B-ADDE-2683D0ECF4AF}" type="presParOf" srcId="{8AC38F29-1DA9-49D5-B525-495F680571A4}" destId="{9BB51CC3-344D-4FC9-A0FA-B0FC4D406DDA}" srcOrd="0" destOrd="0" presId="urn:microsoft.com/office/officeart/2005/8/layout/process4"/>
    <dgm:cxn modelId="{DAFA2878-AA60-4899-B4E3-33D7A16B9836}" type="presParOf" srcId="{984672EA-3ECE-4C14-A1D5-BDC41371215E}" destId="{529AF5AA-6FB5-4164-B894-926CBD16B70B}" srcOrd="5" destOrd="0" presId="urn:microsoft.com/office/officeart/2005/8/layout/process4"/>
    <dgm:cxn modelId="{42F32BE6-8ADA-4EF4-9087-94F67BB54E5B}" type="presParOf" srcId="{984672EA-3ECE-4C14-A1D5-BDC41371215E}" destId="{6CE57427-7BF5-427E-925A-9C9D801EC5B5}" srcOrd="6" destOrd="0" presId="urn:microsoft.com/office/officeart/2005/8/layout/process4"/>
    <dgm:cxn modelId="{6F370FD2-DE84-4093-BA60-6D39BCC7AE7D}" type="presParOf" srcId="{6CE57427-7BF5-427E-925A-9C9D801EC5B5}" destId="{25E0EF9B-12C6-46F3-B1B7-706B5113CBB0}" srcOrd="0" destOrd="0" presId="urn:microsoft.com/office/officeart/2005/8/layout/process4"/>
    <dgm:cxn modelId="{C3CFA0B7-8D54-4708-909E-2A5B9E12EAE4}" type="presParOf" srcId="{984672EA-3ECE-4C14-A1D5-BDC41371215E}" destId="{8881DB7A-0F1B-4BA6-8F9E-1C127CF4814D}" srcOrd="7" destOrd="0" presId="urn:microsoft.com/office/officeart/2005/8/layout/process4"/>
    <dgm:cxn modelId="{90BA6670-7E92-49E6-BD44-BD9E817981B7}" type="presParOf" srcId="{984672EA-3ECE-4C14-A1D5-BDC41371215E}" destId="{9DAAF43F-F31C-41A9-A08D-6E279925B664}" srcOrd="8" destOrd="0" presId="urn:microsoft.com/office/officeart/2005/8/layout/process4"/>
    <dgm:cxn modelId="{58FA8555-0514-4ACA-9F1A-77771D9BDA19}" type="presParOf" srcId="{9DAAF43F-F31C-41A9-A08D-6E279925B664}" destId="{7B04455B-57EE-470C-99D5-DCC2CC3F0565}" srcOrd="0" destOrd="0" presId="urn:microsoft.com/office/officeart/2005/8/layout/process4"/>
    <dgm:cxn modelId="{D3F49909-09E0-424D-9A69-8E6A67EEF23D}" type="presParOf" srcId="{984672EA-3ECE-4C14-A1D5-BDC41371215E}" destId="{FA28F250-DBE8-45C6-8046-B25B701A6BE9}" srcOrd="9" destOrd="0" presId="urn:microsoft.com/office/officeart/2005/8/layout/process4"/>
    <dgm:cxn modelId="{7215FE67-BEC0-4314-BA1C-017D40F9CB98}" type="presParOf" srcId="{984672EA-3ECE-4C14-A1D5-BDC41371215E}" destId="{AADBBCA2-6014-4D16-A060-1B85D2422A70}" srcOrd="10" destOrd="0" presId="urn:microsoft.com/office/officeart/2005/8/layout/process4"/>
    <dgm:cxn modelId="{FA143774-F974-4F5B-A014-7A6B53376FAC}" type="presParOf" srcId="{AADBBCA2-6014-4D16-A060-1B85D2422A70}" destId="{19C3807F-B5FE-4DB6-8AE3-57104156960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2FC69F0-23E4-40D4-8ED6-65A010CD19B7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6B25E75-142B-452A-BC17-F24F8E1A9793}">
      <dgm:prSet custT="1"/>
      <dgm:spPr/>
      <dgm:t>
        <a:bodyPr/>
        <a:lstStyle/>
        <a:p>
          <a:pPr rtl="0"/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кеңесшілермен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байланыс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құқық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мәселелері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консалтингтік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фирмалар</a:t>
          </a:r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31150F8B-5CD7-4DD6-9320-6E32B5E68232}" type="parTrans" cxnId="{210506DC-0707-468A-9EB2-B88A01F8D0A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220440-5B78-4A4F-A072-D930D7D2AD6C}" type="sibTrans" cxnId="{210506DC-0707-468A-9EB2-B88A01F8D0A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B985D4-5BC9-4E29-A099-3507C34D45FC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серіктес банкті іздеу және таңдау</a:t>
          </a:r>
        </a:p>
      </dgm:t>
    </dgm:pt>
    <dgm:pt modelId="{04BD0574-47B3-4C80-8161-C3F098D4E4B6}" type="parTrans" cxnId="{70EC89F3-F73D-485D-92E0-4D8ADFBD5EB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F2B2D2-C6CD-4DF8-8646-AD996B0CD6C0}" type="sibTrans" cxnId="{70EC89F3-F73D-485D-92E0-4D8ADFBD5EB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518781-ACED-411F-B36F-58248D59E173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банктің өкілімен алғашқы байланыс</a:t>
          </a:r>
        </a:p>
      </dgm:t>
    </dgm:pt>
    <dgm:pt modelId="{25F11ADB-48F7-4306-8EB7-205E3D0E3E3D}" type="parTrans" cxnId="{BAA852BF-4851-4019-A172-5A2505CCEDF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5F4C46-8A22-44A4-A0ED-E2B6376C4018}" type="sibTrans" cxnId="{BAA852BF-4851-4019-A172-5A2505CCEDF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407A30-A138-44BD-A2DF-697598795292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жалға алу келісім шарты туралы келіссөздер</a:t>
          </a:r>
        </a:p>
      </dgm:t>
    </dgm:pt>
    <dgm:pt modelId="{F402219E-0420-4BE0-A9AD-D6C51DBEC501}" type="parTrans" cxnId="{84A5EE67-FDD5-420E-A366-C4F3E208116F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8B17B5-52E1-4DA1-99D2-D8C202F648F5}" type="sibTrans" cxnId="{84A5EE67-FDD5-420E-A366-C4F3E208116F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435802-BCCB-4171-86FD-30D5DE333001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коммуналдық басқармалар, мекемелер туралы ақпарат жинақтау</a:t>
          </a:r>
        </a:p>
      </dgm:t>
    </dgm:pt>
    <dgm:pt modelId="{04F81682-9EAA-401B-8C56-D8E99F77C8D1}" type="parTrans" cxnId="{EA0580F8-3877-4420-81F8-784DE1112F6A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B256F0-7B71-44DE-AF8C-AC143076ECD4}" type="sibTrans" cxnId="{EA0580F8-3877-4420-81F8-784DE1112F6A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5A5067-A502-4124-BE0C-1105AA27C34A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 мамандардан кеңестер алу</a:t>
          </a:r>
        </a:p>
      </dgm:t>
    </dgm:pt>
    <dgm:pt modelId="{2577621B-77F7-40B6-A3F4-56AAC709997C}" type="parTrans" cxnId="{8F8B8DB5-0641-4EFE-AB9F-F52B8D355153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9E54DC-AA6B-4FEF-80BD-5569C9063B9E}" type="sibTrans" cxnId="{8F8B8DB5-0641-4EFE-AB9F-F52B8D355153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468886-1F43-4ED4-8FC1-526BA6A8C4CA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салалық бірлестіктер, одақтарды т.б( мүмкін мүшелікке кіру үшін)іздеу, байланыс орнату</a:t>
          </a:r>
        </a:p>
      </dgm:t>
    </dgm:pt>
    <dgm:pt modelId="{3A998AB8-9FEB-4ED9-B08B-314FA109E9E0}" type="parTrans" cxnId="{12BB323C-5ADD-4F1B-9CB0-6CC625CD35D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9B5617-3BDE-4A5A-A80B-3CBD0BB01D8E}" type="sibTrans" cxnId="{12BB323C-5ADD-4F1B-9CB0-6CC625CD35D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85E2E0-785C-4155-86B0-388F9D2E79D8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тасымалдаушылармен келіссөздер жүргізу</a:t>
          </a:r>
        </a:p>
      </dgm:t>
    </dgm:pt>
    <dgm:pt modelId="{D45E152C-33F6-4093-8E30-B47DA383AA74}" type="parTrans" cxnId="{0304F71A-E5DE-47F6-97AB-0A102D3277D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CE102-E7AE-4851-898D-AC4E4A427777}" type="sibTrans" cxnId="{0304F71A-E5DE-47F6-97AB-0A102D3277D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D18D0-F288-4934-A463-80CCB3921E57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салық, құқық саласындағы кеңесшілермен нотариустармен нақты келіссөздер жүргізу</a:t>
          </a:r>
        </a:p>
      </dgm:t>
    </dgm:pt>
    <dgm:pt modelId="{827CF792-7323-4AE2-AD4F-E82010609BD7}" type="parTrans" cxnId="{324B8745-97FA-4593-B90A-0847FE0782B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9CA114-6DF2-405A-9657-11D99BEA9A41}" type="sibTrans" cxnId="{324B8745-97FA-4593-B90A-0847FE0782B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CECCF7-F6D4-402D-9E90-0018D41B2017}">
      <dgm:prSet custT="1"/>
      <dgm:spPr/>
      <dgm:t>
        <a:bodyPr/>
        <a:lstStyle/>
        <a:p>
          <a:pPr rtl="0"/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 қызметкерлерді іздеу</a:t>
          </a:r>
        </a:p>
      </dgm:t>
    </dgm:pt>
    <dgm:pt modelId="{25CDD28B-C0B2-4995-8209-4BEE7E1976E3}" type="parTrans" cxnId="{D2E8D32C-4DEC-4D71-9E5B-815FC29579FD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C74AA8-6675-4FAB-9793-8BBC896A4FE4}" type="sibTrans" cxnId="{D2E8D32C-4DEC-4D71-9E5B-815FC29579FD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32D6E0-932E-4E0E-979A-F6279CA7ACE7}" type="pres">
      <dgm:prSet presAssocID="{C2FC69F0-23E4-40D4-8ED6-65A010CD19B7}" presName="diagram" presStyleCnt="0">
        <dgm:presLayoutVars>
          <dgm:dir/>
          <dgm:resizeHandles val="exact"/>
        </dgm:presLayoutVars>
      </dgm:prSet>
      <dgm:spPr/>
    </dgm:pt>
    <dgm:pt modelId="{FAE91367-396D-4063-B4A5-0E552F1F1B4F}" type="pres">
      <dgm:prSet presAssocID="{D6B25E75-142B-452A-BC17-F24F8E1A9793}" presName="node" presStyleLbl="node1" presStyleIdx="0" presStyleCnt="10">
        <dgm:presLayoutVars>
          <dgm:bulletEnabled val="1"/>
        </dgm:presLayoutVars>
      </dgm:prSet>
      <dgm:spPr/>
    </dgm:pt>
    <dgm:pt modelId="{0E71C2EE-653A-4A52-9CF3-1E002473F1F7}" type="pres">
      <dgm:prSet presAssocID="{95220440-5B78-4A4F-A072-D930D7D2AD6C}" presName="sibTrans" presStyleCnt="0"/>
      <dgm:spPr/>
    </dgm:pt>
    <dgm:pt modelId="{77EDBC36-3235-47E4-B52B-1FD0235FA0FE}" type="pres">
      <dgm:prSet presAssocID="{E9B985D4-5BC9-4E29-A099-3507C34D45FC}" presName="node" presStyleLbl="node1" presStyleIdx="1" presStyleCnt="10">
        <dgm:presLayoutVars>
          <dgm:bulletEnabled val="1"/>
        </dgm:presLayoutVars>
      </dgm:prSet>
      <dgm:spPr/>
    </dgm:pt>
    <dgm:pt modelId="{56A3680A-2446-4A4A-9EF6-E150639189ED}" type="pres">
      <dgm:prSet presAssocID="{6DF2B2D2-C6CD-4DF8-8646-AD996B0CD6C0}" presName="sibTrans" presStyleCnt="0"/>
      <dgm:spPr/>
    </dgm:pt>
    <dgm:pt modelId="{FBFD5130-E43C-4A41-834B-64B29C26BA0F}" type="pres">
      <dgm:prSet presAssocID="{FC518781-ACED-411F-B36F-58248D59E173}" presName="node" presStyleLbl="node1" presStyleIdx="2" presStyleCnt="10">
        <dgm:presLayoutVars>
          <dgm:bulletEnabled val="1"/>
        </dgm:presLayoutVars>
      </dgm:prSet>
      <dgm:spPr/>
    </dgm:pt>
    <dgm:pt modelId="{2734B489-8A56-4F5F-861F-B2E8D43F3039}" type="pres">
      <dgm:prSet presAssocID="{A85F4C46-8A22-44A4-A0ED-E2B6376C4018}" presName="sibTrans" presStyleCnt="0"/>
      <dgm:spPr/>
    </dgm:pt>
    <dgm:pt modelId="{51AC1A23-65C4-452D-B92F-54CDFBEB248F}" type="pres">
      <dgm:prSet presAssocID="{51407A30-A138-44BD-A2DF-697598795292}" presName="node" presStyleLbl="node1" presStyleIdx="3" presStyleCnt="10">
        <dgm:presLayoutVars>
          <dgm:bulletEnabled val="1"/>
        </dgm:presLayoutVars>
      </dgm:prSet>
      <dgm:spPr/>
    </dgm:pt>
    <dgm:pt modelId="{B0761F45-64EC-4286-9D10-2B1E30844256}" type="pres">
      <dgm:prSet presAssocID="{F98B17B5-52E1-4DA1-99D2-D8C202F648F5}" presName="sibTrans" presStyleCnt="0"/>
      <dgm:spPr/>
    </dgm:pt>
    <dgm:pt modelId="{983CE2A0-07FB-4E88-BCF7-EA3625B760A4}" type="pres">
      <dgm:prSet presAssocID="{81435802-BCCB-4171-86FD-30D5DE333001}" presName="node" presStyleLbl="node1" presStyleIdx="4" presStyleCnt="10">
        <dgm:presLayoutVars>
          <dgm:bulletEnabled val="1"/>
        </dgm:presLayoutVars>
      </dgm:prSet>
      <dgm:spPr/>
    </dgm:pt>
    <dgm:pt modelId="{277E4090-D7D9-4D8B-8AB7-F14F1BF8C9D6}" type="pres">
      <dgm:prSet presAssocID="{64B256F0-7B71-44DE-AF8C-AC143076ECD4}" presName="sibTrans" presStyleCnt="0"/>
      <dgm:spPr/>
    </dgm:pt>
    <dgm:pt modelId="{D6322E23-0584-4BAC-A33C-DEA33C4CCFA1}" type="pres">
      <dgm:prSet presAssocID="{6C5A5067-A502-4124-BE0C-1105AA27C34A}" presName="node" presStyleLbl="node1" presStyleIdx="5" presStyleCnt="10">
        <dgm:presLayoutVars>
          <dgm:bulletEnabled val="1"/>
        </dgm:presLayoutVars>
      </dgm:prSet>
      <dgm:spPr/>
    </dgm:pt>
    <dgm:pt modelId="{D61869D1-2754-4B07-8F71-DF6A2BC2C3C4}" type="pres">
      <dgm:prSet presAssocID="{E39E54DC-AA6B-4FEF-80BD-5569C9063B9E}" presName="sibTrans" presStyleCnt="0"/>
      <dgm:spPr/>
    </dgm:pt>
    <dgm:pt modelId="{D5ACA252-7CC7-42AC-B327-855FEC1318AA}" type="pres">
      <dgm:prSet presAssocID="{13468886-1F43-4ED4-8FC1-526BA6A8C4CA}" presName="node" presStyleLbl="node1" presStyleIdx="6" presStyleCnt="10">
        <dgm:presLayoutVars>
          <dgm:bulletEnabled val="1"/>
        </dgm:presLayoutVars>
      </dgm:prSet>
      <dgm:spPr/>
    </dgm:pt>
    <dgm:pt modelId="{8EA06D8A-8395-4F6D-B9D2-E8F391DEAC9C}" type="pres">
      <dgm:prSet presAssocID="{149B5617-3BDE-4A5A-A80B-3CBD0BB01D8E}" presName="sibTrans" presStyleCnt="0"/>
      <dgm:spPr/>
    </dgm:pt>
    <dgm:pt modelId="{9A2F4AFA-3DE6-4BDD-B46B-CD1545877F5E}" type="pres">
      <dgm:prSet presAssocID="{CA85E2E0-785C-4155-86B0-388F9D2E79D8}" presName="node" presStyleLbl="node1" presStyleIdx="7" presStyleCnt="10">
        <dgm:presLayoutVars>
          <dgm:bulletEnabled val="1"/>
        </dgm:presLayoutVars>
      </dgm:prSet>
      <dgm:spPr/>
    </dgm:pt>
    <dgm:pt modelId="{42537974-72A5-48A4-A207-F8C68E75888F}" type="pres">
      <dgm:prSet presAssocID="{AB6CE102-E7AE-4851-898D-AC4E4A427777}" presName="sibTrans" presStyleCnt="0"/>
      <dgm:spPr/>
    </dgm:pt>
    <dgm:pt modelId="{C2C6CDF2-8C73-4F09-B3EF-60994F30DCAA}" type="pres">
      <dgm:prSet presAssocID="{AAFD18D0-F288-4934-A463-80CCB3921E57}" presName="node" presStyleLbl="node1" presStyleIdx="8" presStyleCnt="10">
        <dgm:presLayoutVars>
          <dgm:bulletEnabled val="1"/>
        </dgm:presLayoutVars>
      </dgm:prSet>
      <dgm:spPr/>
    </dgm:pt>
    <dgm:pt modelId="{D6202B50-AEE8-422A-9236-CD8897CFE16D}" type="pres">
      <dgm:prSet presAssocID="{5B9CA114-6DF2-405A-9657-11D99BEA9A41}" presName="sibTrans" presStyleCnt="0"/>
      <dgm:spPr/>
    </dgm:pt>
    <dgm:pt modelId="{F27DF2C9-5E9B-4C35-B900-34475D878D68}" type="pres">
      <dgm:prSet presAssocID="{F0CECCF7-F6D4-402D-9E90-0018D41B2017}" presName="node" presStyleLbl="node1" presStyleIdx="9" presStyleCnt="10">
        <dgm:presLayoutVars>
          <dgm:bulletEnabled val="1"/>
        </dgm:presLayoutVars>
      </dgm:prSet>
      <dgm:spPr/>
    </dgm:pt>
  </dgm:ptLst>
  <dgm:cxnLst>
    <dgm:cxn modelId="{82724701-38A9-416A-ACE2-9744B73B5596}" type="presOf" srcId="{6C5A5067-A502-4124-BE0C-1105AA27C34A}" destId="{D6322E23-0584-4BAC-A33C-DEA33C4CCFA1}" srcOrd="0" destOrd="0" presId="urn:microsoft.com/office/officeart/2005/8/layout/default"/>
    <dgm:cxn modelId="{0304F71A-E5DE-47F6-97AB-0A102D3277DC}" srcId="{C2FC69F0-23E4-40D4-8ED6-65A010CD19B7}" destId="{CA85E2E0-785C-4155-86B0-388F9D2E79D8}" srcOrd="7" destOrd="0" parTransId="{D45E152C-33F6-4093-8E30-B47DA383AA74}" sibTransId="{AB6CE102-E7AE-4851-898D-AC4E4A427777}"/>
    <dgm:cxn modelId="{D2E8D32C-4DEC-4D71-9E5B-815FC29579FD}" srcId="{C2FC69F0-23E4-40D4-8ED6-65A010CD19B7}" destId="{F0CECCF7-F6D4-402D-9E90-0018D41B2017}" srcOrd="9" destOrd="0" parTransId="{25CDD28B-C0B2-4995-8209-4BEE7E1976E3}" sibTransId="{FFC74AA8-6675-4FAB-9793-8BBC896A4FE4}"/>
    <dgm:cxn modelId="{12BB323C-5ADD-4F1B-9CB0-6CC625CD35D2}" srcId="{C2FC69F0-23E4-40D4-8ED6-65A010CD19B7}" destId="{13468886-1F43-4ED4-8FC1-526BA6A8C4CA}" srcOrd="6" destOrd="0" parTransId="{3A998AB8-9FEB-4ED9-B08B-314FA109E9E0}" sibTransId="{149B5617-3BDE-4A5A-A80B-3CBD0BB01D8E}"/>
    <dgm:cxn modelId="{82CE3E62-8B63-4F31-B1CF-A3B4A22DF0AF}" type="presOf" srcId="{CA85E2E0-785C-4155-86B0-388F9D2E79D8}" destId="{9A2F4AFA-3DE6-4BDD-B46B-CD1545877F5E}" srcOrd="0" destOrd="0" presId="urn:microsoft.com/office/officeart/2005/8/layout/default"/>
    <dgm:cxn modelId="{324B8745-97FA-4593-B90A-0847FE0782B1}" srcId="{C2FC69F0-23E4-40D4-8ED6-65A010CD19B7}" destId="{AAFD18D0-F288-4934-A463-80CCB3921E57}" srcOrd="8" destOrd="0" parTransId="{827CF792-7323-4AE2-AD4F-E82010609BD7}" sibTransId="{5B9CA114-6DF2-405A-9657-11D99BEA9A41}"/>
    <dgm:cxn modelId="{84A5EE67-FDD5-420E-A366-C4F3E208116F}" srcId="{C2FC69F0-23E4-40D4-8ED6-65A010CD19B7}" destId="{51407A30-A138-44BD-A2DF-697598795292}" srcOrd="3" destOrd="0" parTransId="{F402219E-0420-4BE0-A9AD-D6C51DBEC501}" sibTransId="{F98B17B5-52E1-4DA1-99D2-D8C202F648F5}"/>
    <dgm:cxn modelId="{2D459C54-8ADA-4BD3-BBAA-67490C8C4387}" type="presOf" srcId="{13468886-1F43-4ED4-8FC1-526BA6A8C4CA}" destId="{D5ACA252-7CC7-42AC-B327-855FEC1318AA}" srcOrd="0" destOrd="0" presId="urn:microsoft.com/office/officeart/2005/8/layout/default"/>
    <dgm:cxn modelId="{130FDA78-4D65-4588-97E4-7474EB38034D}" type="presOf" srcId="{AAFD18D0-F288-4934-A463-80CCB3921E57}" destId="{C2C6CDF2-8C73-4F09-B3EF-60994F30DCAA}" srcOrd="0" destOrd="0" presId="urn:microsoft.com/office/officeart/2005/8/layout/default"/>
    <dgm:cxn modelId="{46A25D82-3DE5-4211-A164-A0BED3143A6F}" type="presOf" srcId="{FC518781-ACED-411F-B36F-58248D59E173}" destId="{FBFD5130-E43C-4A41-834B-64B29C26BA0F}" srcOrd="0" destOrd="0" presId="urn:microsoft.com/office/officeart/2005/8/layout/default"/>
    <dgm:cxn modelId="{1B55DC91-9761-4FE3-97A5-4A5CC9A62C69}" type="presOf" srcId="{51407A30-A138-44BD-A2DF-697598795292}" destId="{51AC1A23-65C4-452D-B92F-54CDFBEB248F}" srcOrd="0" destOrd="0" presId="urn:microsoft.com/office/officeart/2005/8/layout/default"/>
    <dgm:cxn modelId="{8CBA8E97-71E8-4EFB-A74E-F4B2146E6582}" type="presOf" srcId="{81435802-BCCB-4171-86FD-30D5DE333001}" destId="{983CE2A0-07FB-4E88-BCF7-EA3625B760A4}" srcOrd="0" destOrd="0" presId="urn:microsoft.com/office/officeart/2005/8/layout/default"/>
    <dgm:cxn modelId="{8F8B8DB5-0641-4EFE-AB9F-F52B8D355153}" srcId="{C2FC69F0-23E4-40D4-8ED6-65A010CD19B7}" destId="{6C5A5067-A502-4124-BE0C-1105AA27C34A}" srcOrd="5" destOrd="0" parTransId="{2577621B-77F7-40B6-A3F4-56AAC709997C}" sibTransId="{E39E54DC-AA6B-4FEF-80BD-5569C9063B9E}"/>
    <dgm:cxn modelId="{BAA852BF-4851-4019-A172-5A2505CCEDF1}" srcId="{C2FC69F0-23E4-40D4-8ED6-65A010CD19B7}" destId="{FC518781-ACED-411F-B36F-58248D59E173}" srcOrd="2" destOrd="0" parTransId="{25F11ADB-48F7-4306-8EB7-205E3D0E3E3D}" sibTransId="{A85F4C46-8A22-44A4-A0ED-E2B6376C4018}"/>
    <dgm:cxn modelId="{1E4D73C0-E7AB-4B46-B2CB-F2D5BB0E6779}" type="presOf" srcId="{C2FC69F0-23E4-40D4-8ED6-65A010CD19B7}" destId="{2032D6E0-932E-4E0E-979A-F6279CA7ACE7}" srcOrd="0" destOrd="0" presId="urn:microsoft.com/office/officeart/2005/8/layout/default"/>
    <dgm:cxn modelId="{92BD2FC3-7EE5-423C-BD26-4FC63EB0C4A3}" type="presOf" srcId="{F0CECCF7-F6D4-402D-9E90-0018D41B2017}" destId="{F27DF2C9-5E9B-4C35-B900-34475D878D68}" srcOrd="0" destOrd="0" presId="urn:microsoft.com/office/officeart/2005/8/layout/default"/>
    <dgm:cxn modelId="{71FA14D6-F5C3-451A-A224-64F48A10DFCA}" type="presOf" srcId="{E9B985D4-5BC9-4E29-A099-3507C34D45FC}" destId="{77EDBC36-3235-47E4-B52B-1FD0235FA0FE}" srcOrd="0" destOrd="0" presId="urn:microsoft.com/office/officeart/2005/8/layout/default"/>
    <dgm:cxn modelId="{210506DC-0707-468A-9EB2-B88A01F8D0A0}" srcId="{C2FC69F0-23E4-40D4-8ED6-65A010CD19B7}" destId="{D6B25E75-142B-452A-BC17-F24F8E1A9793}" srcOrd="0" destOrd="0" parTransId="{31150F8B-5CD7-4DD6-9320-6E32B5E68232}" sibTransId="{95220440-5B78-4A4F-A072-D930D7D2AD6C}"/>
    <dgm:cxn modelId="{E73BFFEB-63DE-4E7F-878D-8C0A370F5689}" type="presOf" srcId="{D6B25E75-142B-452A-BC17-F24F8E1A9793}" destId="{FAE91367-396D-4063-B4A5-0E552F1F1B4F}" srcOrd="0" destOrd="0" presId="urn:microsoft.com/office/officeart/2005/8/layout/default"/>
    <dgm:cxn modelId="{70EC89F3-F73D-485D-92E0-4D8ADFBD5EBE}" srcId="{C2FC69F0-23E4-40D4-8ED6-65A010CD19B7}" destId="{E9B985D4-5BC9-4E29-A099-3507C34D45FC}" srcOrd="1" destOrd="0" parTransId="{04BD0574-47B3-4C80-8161-C3F098D4E4B6}" sibTransId="{6DF2B2D2-C6CD-4DF8-8646-AD996B0CD6C0}"/>
    <dgm:cxn modelId="{EA0580F8-3877-4420-81F8-784DE1112F6A}" srcId="{C2FC69F0-23E4-40D4-8ED6-65A010CD19B7}" destId="{81435802-BCCB-4171-86FD-30D5DE333001}" srcOrd="4" destOrd="0" parTransId="{04F81682-9EAA-401B-8C56-D8E99F77C8D1}" sibTransId="{64B256F0-7B71-44DE-AF8C-AC143076ECD4}"/>
    <dgm:cxn modelId="{3053FF07-7B34-4099-9234-BDE45931BF01}" type="presParOf" srcId="{2032D6E0-932E-4E0E-979A-F6279CA7ACE7}" destId="{FAE91367-396D-4063-B4A5-0E552F1F1B4F}" srcOrd="0" destOrd="0" presId="urn:microsoft.com/office/officeart/2005/8/layout/default"/>
    <dgm:cxn modelId="{04F51182-B755-4854-AE23-88A793A8A5B6}" type="presParOf" srcId="{2032D6E0-932E-4E0E-979A-F6279CA7ACE7}" destId="{0E71C2EE-653A-4A52-9CF3-1E002473F1F7}" srcOrd="1" destOrd="0" presId="urn:microsoft.com/office/officeart/2005/8/layout/default"/>
    <dgm:cxn modelId="{EA9E11C5-C264-4B85-8034-B7267C5D5EDA}" type="presParOf" srcId="{2032D6E0-932E-4E0E-979A-F6279CA7ACE7}" destId="{77EDBC36-3235-47E4-B52B-1FD0235FA0FE}" srcOrd="2" destOrd="0" presId="urn:microsoft.com/office/officeart/2005/8/layout/default"/>
    <dgm:cxn modelId="{3C606274-39AC-4004-9C92-6CE8E61A55B2}" type="presParOf" srcId="{2032D6E0-932E-4E0E-979A-F6279CA7ACE7}" destId="{56A3680A-2446-4A4A-9EF6-E150639189ED}" srcOrd="3" destOrd="0" presId="urn:microsoft.com/office/officeart/2005/8/layout/default"/>
    <dgm:cxn modelId="{F4E65699-6794-4160-B81D-32C7B0371C1A}" type="presParOf" srcId="{2032D6E0-932E-4E0E-979A-F6279CA7ACE7}" destId="{FBFD5130-E43C-4A41-834B-64B29C26BA0F}" srcOrd="4" destOrd="0" presId="urn:microsoft.com/office/officeart/2005/8/layout/default"/>
    <dgm:cxn modelId="{ACA08460-5495-4537-8DB7-25C1B5CAAD01}" type="presParOf" srcId="{2032D6E0-932E-4E0E-979A-F6279CA7ACE7}" destId="{2734B489-8A56-4F5F-861F-B2E8D43F3039}" srcOrd="5" destOrd="0" presId="urn:microsoft.com/office/officeart/2005/8/layout/default"/>
    <dgm:cxn modelId="{0A4E6A78-7B66-4111-94A8-912ECC77A0B9}" type="presParOf" srcId="{2032D6E0-932E-4E0E-979A-F6279CA7ACE7}" destId="{51AC1A23-65C4-452D-B92F-54CDFBEB248F}" srcOrd="6" destOrd="0" presId="urn:microsoft.com/office/officeart/2005/8/layout/default"/>
    <dgm:cxn modelId="{9868BFCC-DBF7-4C9B-9793-670C28F603F9}" type="presParOf" srcId="{2032D6E0-932E-4E0E-979A-F6279CA7ACE7}" destId="{B0761F45-64EC-4286-9D10-2B1E30844256}" srcOrd="7" destOrd="0" presId="urn:microsoft.com/office/officeart/2005/8/layout/default"/>
    <dgm:cxn modelId="{D6007A69-13BD-4503-BCCF-0ABFEF043A42}" type="presParOf" srcId="{2032D6E0-932E-4E0E-979A-F6279CA7ACE7}" destId="{983CE2A0-07FB-4E88-BCF7-EA3625B760A4}" srcOrd="8" destOrd="0" presId="urn:microsoft.com/office/officeart/2005/8/layout/default"/>
    <dgm:cxn modelId="{6A7D80BE-0098-417D-92E5-FFEFAE6A4DE6}" type="presParOf" srcId="{2032D6E0-932E-4E0E-979A-F6279CA7ACE7}" destId="{277E4090-D7D9-4D8B-8AB7-F14F1BF8C9D6}" srcOrd="9" destOrd="0" presId="urn:microsoft.com/office/officeart/2005/8/layout/default"/>
    <dgm:cxn modelId="{ED13CEEB-28A8-42ED-8551-E4FEFE8463DC}" type="presParOf" srcId="{2032D6E0-932E-4E0E-979A-F6279CA7ACE7}" destId="{D6322E23-0584-4BAC-A33C-DEA33C4CCFA1}" srcOrd="10" destOrd="0" presId="urn:microsoft.com/office/officeart/2005/8/layout/default"/>
    <dgm:cxn modelId="{53DE5BF2-3DCA-4648-911C-AB0711E56CD4}" type="presParOf" srcId="{2032D6E0-932E-4E0E-979A-F6279CA7ACE7}" destId="{D61869D1-2754-4B07-8F71-DF6A2BC2C3C4}" srcOrd="11" destOrd="0" presId="urn:microsoft.com/office/officeart/2005/8/layout/default"/>
    <dgm:cxn modelId="{AA9CED88-7C6B-4B2B-BDEF-06C15BADBFAA}" type="presParOf" srcId="{2032D6E0-932E-4E0E-979A-F6279CA7ACE7}" destId="{D5ACA252-7CC7-42AC-B327-855FEC1318AA}" srcOrd="12" destOrd="0" presId="urn:microsoft.com/office/officeart/2005/8/layout/default"/>
    <dgm:cxn modelId="{70C5B2AC-0230-4E87-A11E-9582EB64F470}" type="presParOf" srcId="{2032D6E0-932E-4E0E-979A-F6279CA7ACE7}" destId="{8EA06D8A-8395-4F6D-B9D2-E8F391DEAC9C}" srcOrd="13" destOrd="0" presId="urn:microsoft.com/office/officeart/2005/8/layout/default"/>
    <dgm:cxn modelId="{E81B7221-AF9F-4629-8A77-35670920FD2E}" type="presParOf" srcId="{2032D6E0-932E-4E0E-979A-F6279CA7ACE7}" destId="{9A2F4AFA-3DE6-4BDD-B46B-CD1545877F5E}" srcOrd="14" destOrd="0" presId="urn:microsoft.com/office/officeart/2005/8/layout/default"/>
    <dgm:cxn modelId="{85679950-586C-4933-BE06-16B927BC8DCB}" type="presParOf" srcId="{2032D6E0-932E-4E0E-979A-F6279CA7ACE7}" destId="{42537974-72A5-48A4-A207-F8C68E75888F}" srcOrd="15" destOrd="0" presId="urn:microsoft.com/office/officeart/2005/8/layout/default"/>
    <dgm:cxn modelId="{8A74671F-75BD-4B7F-B844-6A9FC9680852}" type="presParOf" srcId="{2032D6E0-932E-4E0E-979A-F6279CA7ACE7}" destId="{C2C6CDF2-8C73-4F09-B3EF-60994F30DCAA}" srcOrd="16" destOrd="0" presId="urn:microsoft.com/office/officeart/2005/8/layout/default"/>
    <dgm:cxn modelId="{E9DB207B-B57F-4C46-B6C9-3E61C7B19711}" type="presParOf" srcId="{2032D6E0-932E-4E0E-979A-F6279CA7ACE7}" destId="{D6202B50-AEE8-422A-9236-CD8897CFE16D}" srcOrd="17" destOrd="0" presId="urn:microsoft.com/office/officeart/2005/8/layout/default"/>
    <dgm:cxn modelId="{D5064CF3-50BE-45D5-8350-7894ECF12492}" type="presParOf" srcId="{2032D6E0-932E-4E0E-979A-F6279CA7ACE7}" destId="{F27DF2C9-5E9B-4C35-B900-34475D878D68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4D42E73-BD73-4D93-BCA5-113485CC6A8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0005CE-6E7B-4F9C-9A46-F09AE12DFDE2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болжамды келісім-шарттар жасау</a:t>
          </a:r>
        </a:p>
      </dgm:t>
    </dgm:pt>
    <dgm:pt modelId="{43B56389-4343-4F4E-83D8-23D984EFCF33}" type="parTrans" cxnId="{90B0A99B-1A99-4226-B6A0-02620E190308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C448E6-222C-4DA6-A1FB-9E73A3AF7D7D}" type="sibTrans" cxnId="{90B0A99B-1A99-4226-B6A0-02620E190308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42F7A1-5251-4E92-ACE8-EE06134FA1F1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кәсіпорынның тұжырымдамасын түпкілікті қарап шығу</a:t>
          </a:r>
        </a:p>
      </dgm:t>
    </dgm:pt>
    <dgm:pt modelId="{BF42B5F0-483C-4E0F-9697-CF26DED2A5AB}" type="parTrans" cxnId="{2CBFA8C7-B58E-494C-8927-AD604CCD9288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9C8385-1571-45A9-A1CE-15E727C0C334}" type="sibTrans" cxnId="{2CBFA8C7-B58E-494C-8927-AD604CCD9288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9424FC-72D6-43F0-81FA-B82C46BF6396}">
      <dgm:prSet custT="1"/>
      <dgm:spPr/>
      <dgm:t>
        <a:bodyPr/>
        <a:lstStyle/>
        <a:p>
          <a:pPr rtl="0"/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несие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алу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арыз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беру (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жеңілдікті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ескеру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керек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76E7B246-2E3B-4D4C-991C-DECD4AC868B8}" type="parTrans" cxnId="{612976BE-32FC-4CD4-A18B-44D43340DEAB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E04670-0292-46EE-BA85-3A28821AC46B}" type="sibTrans" cxnId="{612976BE-32FC-4CD4-A18B-44D43340DEAB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3DF52-0CD6-46AA-AFF8-9F81F979AD84}" type="pres">
      <dgm:prSet presAssocID="{D4D42E73-BD73-4D93-BCA5-113485CC6A89}" presName="CompostProcess" presStyleCnt="0">
        <dgm:presLayoutVars>
          <dgm:dir/>
          <dgm:resizeHandles val="exact"/>
        </dgm:presLayoutVars>
      </dgm:prSet>
      <dgm:spPr/>
    </dgm:pt>
    <dgm:pt modelId="{044F109F-004C-4791-A1C4-B637E004F0B7}" type="pres">
      <dgm:prSet presAssocID="{D4D42E73-BD73-4D93-BCA5-113485CC6A89}" presName="arrow" presStyleLbl="bgShp" presStyleIdx="0" presStyleCnt="1"/>
      <dgm:spPr/>
    </dgm:pt>
    <dgm:pt modelId="{ED5CCFA3-959B-4970-BDCD-F91A982137D7}" type="pres">
      <dgm:prSet presAssocID="{D4D42E73-BD73-4D93-BCA5-113485CC6A89}" presName="linearProcess" presStyleCnt="0"/>
      <dgm:spPr/>
    </dgm:pt>
    <dgm:pt modelId="{8E68214C-7331-4DC8-89A8-E06AF339617A}" type="pres">
      <dgm:prSet presAssocID="{AE0005CE-6E7B-4F9C-9A46-F09AE12DFDE2}" presName="textNode" presStyleLbl="node1" presStyleIdx="0" presStyleCnt="3">
        <dgm:presLayoutVars>
          <dgm:bulletEnabled val="1"/>
        </dgm:presLayoutVars>
      </dgm:prSet>
      <dgm:spPr/>
    </dgm:pt>
    <dgm:pt modelId="{2CD260C2-2EEF-4A42-86A6-3D1207AF5E16}" type="pres">
      <dgm:prSet presAssocID="{F2C448E6-222C-4DA6-A1FB-9E73A3AF7D7D}" presName="sibTrans" presStyleCnt="0"/>
      <dgm:spPr/>
    </dgm:pt>
    <dgm:pt modelId="{4D0B063E-1F05-4D2D-8CF7-9F418BE5A211}" type="pres">
      <dgm:prSet presAssocID="{8A42F7A1-5251-4E92-ACE8-EE06134FA1F1}" presName="textNode" presStyleLbl="node1" presStyleIdx="1" presStyleCnt="3">
        <dgm:presLayoutVars>
          <dgm:bulletEnabled val="1"/>
        </dgm:presLayoutVars>
      </dgm:prSet>
      <dgm:spPr/>
    </dgm:pt>
    <dgm:pt modelId="{8C81076E-C0A9-496D-BD90-B2EC0207697C}" type="pres">
      <dgm:prSet presAssocID="{139C8385-1571-45A9-A1CE-15E727C0C334}" presName="sibTrans" presStyleCnt="0"/>
      <dgm:spPr/>
    </dgm:pt>
    <dgm:pt modelId="{AEEF88BA-F5CF-40BC-85E8-12CB2EDD84FB}" type="pres">
      <dgm:prSet presAssocID="{D49424FC-72D6-43F0-81FA-B82C46BF639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E897E6E-82F9-4C19-96BE-CD871BFE1007}" type="presOf" srcId="{8A42F7A1-5251-4E92-ACE8-EE06134FA1F1}" destId="{4D0B063E-1F05-4D2D-8CF7-9F418BE5A211}" srcOrd="0" destOrd="0" presId="urn:microsoft.com/office/officeart/2005/8/layout/hProcess9"/>
    <dgm:cxn modelId="{6CAA5681-D9ED-423A-8461-5F87F8F4384F}" type="presOf" srcId="{AE0005CE-6E7B-4F9C-9A46-F09AE12DFDE2}" destId="{8E68214C-7331-4DC8-89A8-E06AF339617A}" srcOrd="0" destOrd="0" presId="urn:microsoft.com/office/officeart/2005/8/layout/hProcess9"/>
    <dgm:cxn modelId="{90B0A99B-1A99-4226-B6A0-02620E190308}" srcId="{D4D42E73-BD73-4D93-BCA5-113485CC6A89}" destId="{AE0005CE-6E7B-4F9C-9A46-F09AE12DFDE2}" srcOrd="0" destOrd="0" parTransId="{43B56389-4343-4F4E-83D8-23D984EFCF33}" sibTransId="{F2C448E6-222C-4DA6-A1FB-9E73A3AF7D7D}"/>
    <dgm:cxn modelId="{1B9853BA-873A-491F-8C6E-13EB6B14E6F9}" type="presOf" srcId="{D4D42E73-BD73-4D93-BCA5-113485CC6A89}" destId="{B4F3DF52-0CD6-46AA-AFF8-9F81F979AD84}" srcOrd="0" destOrd="0" presId="urn:microsoft.com/office/officeart/2005/8/layout/hProcess9"/>
    <dgm:cxn modelId="{612976BE-32FC-4CD4-A18B-44D43340DEAB}" srcId="{D4D42E73-BD73-4D93-BCA5-113485CC6A89}" destId="{D49424FC-72D6-43F0-81FA-B82C46BF6396}" srcOrd="2" destOrd="0" parTransId="{76E7B246-2E3B-4D4C-991C-DECD4AC868B8}" sibTransId="{43E04670-0292-46EE-BA85-3A28821AC46B}"/>
    <dgm:cxn modelId="{2CBFA8C7-B58E-494C-8927-AD604CCD9288}" srcId="{D4D42E73-BD73-4D93-BCA5-113485CC6A89}" destId="{8A42F7A1-5251-4E92-ACE8-EE06134FA1F1}" srcOrd="1" destOrd="0" parTransId="{BF42B5F0-483C-4E0F-9697-CF26DED2A5AB}" sibTransId="{139C8385-1571-45A9-A1CE-15E727C0C334}"/>
    <dgm:cxn modelId="{AB3B3AE2-7D18-4E9F-BE5A-2174EA951E2F}" type="presOf" srcId="{D49424FC-72D6-43F0-81FA-B82C46BF6396}" destId="{AEEF88BA-F5CF-40BC-85E8-12CB2EDD84FB}" srcOrd="0" destOrd="0" presId="urn:microsoft.com/office/officeart/2005/8/layout/hProcess9"/>
    <dgm:cxn modelId="{7D954709-67F1-41A4-96F6-786788C2C70D}" type="presParOf" srcId="{B4F3DF52-0CD6-46AA-AFF8-9F81F979AD84}" destId="{044F109F-004C-4791-A1C4-B637E004F0B7}" srcOrd="0" destOrd="0" presId="urn:microsoft.com/office/officeart/2005/8/layout/hProcess9"/>
    <dgm:cxn modelId="{E67BCB8B-F434-4BFA-BEAD-07DFBF0D6644}" type="presParOf" srcId="{B4F3DF52-0CD6-46AA-AFF8-9F81F979AD84}" destId="{ED5CCFA3-959B-4970-BDCD-F91A982137D7}" srcOrd="1" destOrd="0" presId="urn:microsoft.com/office/officeart/2005/8/layout/hProcess9"/>
    <dgm:cxn modelId="{2E79287E-823C-46CB-B136-9C08F5597538}" type="presParOf" srcId="{ED5CCFA3-959B-4970-BDCD-F91A982137D7}" destId="{8E68214C-7331-4DC8-89A8-E06AF339617A}" srcOrd="0" destOrd="0" presId="urn:microsoft.com/office/officeart/2005/8/layout/hProcess9"/>
    <dgm:cxn modelId="{D6595491-CD72-4B2D-BEB2-AF5B276E2FFB}" type="presParOf" srcId="{ED5CCFA3-959B-4970-BDCD-F91A982137D7}" destId="{2CD260C2-2EEF-4A42-86A6-3D1207AF5E16}" srcOrd="1" destOrd="0" presId="urn:microsoft.com/office/officeart/2005/8/layout/hProcess9"/>
    <dgm:cxn modelId="{669588D7-CD16-4A33-8FB8-4A5C9F9BB264}" type="presParOf" srcId="{ED5CCFA3-959B-4970-BDCD-F91A982137D7}" destId="{4D0B063E-1F05-4D2D-8CF7-9F418BE5A211}" srcOrd="2" destOrd="0" presId="urn:microsoft.com/office/officeart/2005/8/layout/hProcess9"/>
    <dgm:cxn modelId="{7C7F0408-69B3-4710-8423-49CE14CD71F0}" type="presParOf" srcId="{ED5CCFA3-959B-4970-BDCD-F91A982137D7}" destId="{8C81076E-C0A9-496D-BD90-B2EC0207697C}" srcOrd="3" destOrd="0" presId="urn:microsoft.com/office/officeart/2005/8/layout/hProcess9"/>
    <dgm:cxn modelId="{417FCDD5-5EE2-4D3F-BB75-CB7DF309A6DC}" type="presParOf" srcId="{ED5CCFA3-959B-4970-BDCD-F91A982137D7}" destId="{AEEF88BA-F5CF-40BC-85E8-12CB2EDD84F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A93DA96-0E80-4EAD-9EC0-84241C488BBD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FFF7A6-89A5-444B-B7DB-CA218241FB1B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келісім-шарттар жасау</a:t>
          </a:r>
        </a:p>
      </dgm:t>
    </dgm:pt>
    <dgm:pt modelId="{C5F05B56-FFDC-4D25-9A50-BD25653584AD}" type="parTrans" cxnId="{4374DF34-B535-4F5C-82CB-A5AAC4DFD8E0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95B757-52EE-4C20-8151-E5149FAB206C}" type="sibTrans" cxnId="{4374DF34-B535-4F5C-82CB-A5AAC4DFD8E0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24E39B-6E3B-49A7-9627-CE90A1EA19E3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жұмыстан кету туралы арыз тастау</a:t>
          </a:r>
        </a:p>
      </dgm:t>
    </dgm:pt>
    <dgm:pt modelId="{2D3DDFDC-BBAB-4554-9A35-DE8CE3A5EA37}" type="parTrans" cxnId="{451D935C-CB4A-4437-A4A9-D1A8C97A644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8FC283-E803-4D44-BB7C-81E258B68723}" type="sibTrans" cxnId="{451D935C-CB4A-4437-A4A9-D1A8C97A644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0AA9CD-B5A3-4BB7-8C5F-5F477691AC92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фирманы жабдықтау</a:t>
          </a:r>
        </a:p>
      </dgm:t>
    </dgm:pt>
    <dgm:pt modelId="{5B63DEFC-2DDB-4B56-9E8A-48FA2ECD4648}" type="parTrans" cxnId="{FD05F9FE-90F4-41B8-B616-74DC4E2AC019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29F8FC-E6FC-4BDD-B57D-FC7F7FCEAE88}" type="sibTrans" cxnId="{FD05F9FE-90F4-41B8-B616-74DC4E2AC019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8D84BA-3043-4CC2-A939-500C12721CC7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 жасау</a:t>
          </a:r>
        </a:p>
      </dgm:t>
    </dgm:pt>
    <dgm:pt modelId="{F23A4557-7E1F-43C6-AA64-DDC1002086A9}" type="parTrans" cxnId="{C59963AE-F405-4517-815D-BED3143C09F8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04433E-5E81-46FB-9A7F-6F92BA90D840}" type="sibTrans" cxnId="{C59963AE-F405-4517-815D-BED3143C09F8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D9983E-18E9-4E7D-8ED3-EA77FC1BF6EE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есеп-қисап жұмысын ұйымдастыру</a:t>
          </a:r>
        </a:p>
      </dgm:t>
    </dgm:pt>
    <dgm:pt modelId="{25E2DC18-734E-44FA-84CF-2F397DDC815D}" type="parTrans" cxnId="{69F0656E-F772-45A1-9BBA-9DB9F5EE2871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82C8F-B6D3-43B7-B57B-B26527649D44}" type="sibTrans" cxnId="{69F0656E-F772-45A1-9BBA-9DB9F5EE2871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18FB38-D2F2-4B27-9300-41427FB61365}">
      <dgm:prSet custT="1"/>
      <dgm:spPr/>
      <dgm:t>
        <a:bodyPr/>
        <a:lstStyle/>
        <a:p>
          <a:pPr rtl="0"/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қызметкерлердің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біліктілігін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</a:t>
          </a:r>
          <a:r>
            <a:rPr lang="kk-K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теру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дайындау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DA907-AACA-4EE9-AFCF-71EC1349A8C6}" type="parTrans" cxnId="{60D952C9-C9E1-48C7-B99D-40896923E393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E8347A-CB94-404D-94D3-08B567ABA7F6}" type="sibTrans" cxnId="{60D952C9-C9E1-48C7-B99D-40896923E393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034085-F1B3-4FB9-B3AF-CA13C19F4D00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 органы /юстиция органына есепке қою туралы арыздану</a:t>
          </a:r>
        </a:p>
      </dgm:t>
    </dgm:pt>
    <dgm:pt modelId="{112B692A-13F1-41C6-A7A0-1DF193C9B70F}" type="parTrans" cxnId="{D7EADBFF-764F-4CED-A39A-94A7173DCAB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80E7BC-E8AC-4820-8956-CCF91D37D5A3}" type="sibTrans" cxnId="{D7EADBFF-764F-4CED-A39A-94A7173DCAB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AA689E-A45C-4AA2-BD4D-7A594B9D7B8B}">
      <dgm:prSet custT="1"/>
      <dgm:spPr/>
      <dgm:t>
        <a:bodyPr/>
        <a:lstStyle/>
        <a:p>
          <a:pPr rtl="0"/>
          <a:r>
            <a:rPr lang="ru-RU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фирманы ашу</a:t>
          </a:r>
        </a:p>
      </dgm:t>
    </dgm:pt>
    <dgm:pt modelId="{B8D3720E-FDC2-4B86-ABCD-C2BC158BE579}" type="parTrans" cxnId="{89B60A65-36AE-476C-B63D-5AAE506BBB62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F70434-1F31-4AF0-B7FE-B3D9D6CB012B}" type="sibTrans" cxnId="{89B60A65-36AE-476C-B63D-5AAE506BBB62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533273-9A99-46BC-AA0C-29A8AED11A42}" type="pres">
      <dgm:prSet presAssocID="{FA93DA96-0E80-4EAD-9EC0-84241C488BBD}" presName="Name0" presStyleCnt="0">
        <dgm:presLayoutVars>
          <dgm:dir/>
          <dgm:animLvl val="lvl"/>
          <dgm:resizeHandles val="exact"/>
        </dgm:presLayoutVars>
      </dgm:prSet>
      <dgm:spPr/>
    </dgm:pt>
    <dgm:pt modelId="{46384BA2-1FB0-48C1-BDA2-F08661D71465}" type="pres">
      <dgm:prSet presAssocID="{3FAA689E-A45C-4AA2-BD4D-7A594B9D7B8B}" presName="boxAndChildren" presStyleCnt="0"/>
      <dgm:spPr/>
    </dgm:pt>
    <dgm:pt modelId="{3AFB088C-FAB7-46D4-B2D3-74D9A4A66E04}" type="pres">
      <dgm:prSet presAssocID="{3FAA689E-A45C-4AA2-BD4D-7A594B9D7B8B}" presName="parentTextBox" presStyleLbl="node1" presStyleIdx="0" presStyleCnt="8"/>
      <dgm:spPr/>
    </dgm:pt>
    <dgm:pt modelId="{A4DF8C71-FFFD-4D02-836D-8206685563CE}" type="pres">
      <dgm:prSet presAssocID="{4180E7BC-E8AC-4820-8956-CCF91D37D5A3}" presName="sp" presStyleCnt="0"/>
      <dgm:spPr/>
    </dgm:pt>
    <dgm:pt modelId="{BC610548-FA0E-481C-9B92-3C54F05D06B7}" type="pres">
      <dgm:prSet presAssocID="{BF034085-F1B3-4FB9-B3AF-CA13C19F4D00}" presName="arrowAndChildren" presStyleCnt="0"/>
      <dgm:spPr/>
    </dgm:pt>
    <dgm:pt modelId="{7C5C4456-C2D4-4883-BD53-688D63E5BA98}" type="pres">
      <dgm:prSet presAssocID="{BF034085-F1B3-4FB9-B3AF-CA13C19F4D00}" presName="parentTextArrow" presStyleLbl="node1" presStyleIdx="1" presStyleCnt="8"/>
      <dgm:spPr/>
    </dgm:pt>
    <dgm:pt modelId="{1D97681F-6557-4BF1-8DD3-64E3F884CF09}" type="pres">
      <dgm:prSet presAssocID="{98E8347A-CB94-404D-94D3-08B567ABA7F6}" presName="sp" presStyleCnt="0"/>
      <dgm:spPr/>
    </dgm:pt>
    <dgm:pt modelId="{AC98A43C-9B06-454D-9E55-9B208E24CB75}" type="pres">
      <dgm:prSet presAssocID="{C718FB38-D2F2-4B27-9300-41427FB61365}" presName="arrowAndChildren" presStyleCnt="0"/>
      <dgm:spPr/>
    </dgm:pt>
    <dgm:pt modelId="{9BDCE50B-E9E6-4F77-A21B-45A81071862F}" type="pres">
      <dgm:prSet presAssocID="{C718FB38-D2F2-4B27-9300-41427FB61365}" presName="parentTextArrow" presStyleLbl="node1" presStyleIdx="2" presStyleCnt="8"/>
      <dgm:spPr/>
    </dgm:pt>
    <dgm:pt modelId="{344EAFF2-F944-4F50-AD7B-AB1085FBEB99}" type="pres">
      <dgm:prSet presAssocID="{EA782C8F-B6D3-43B7-B57B-B26527649D44}" presName="sp" presStyleCnt="0"/>
      <dgm:spPr/>
    </dgm:pt>
    <dgm:pt modelId="{8F672FB1-A063-4DEA-847B-4AFDDA56662E}" type="pres">
      <dgm:prSet presAssocID="{01D9983E-18E9-4E7D-8ED3-EA77FC1BF6EE}" presName="arrowAndChildren" presStyleCnt="0"/>
      <dgm:spPr/>
    </dgm:pt>
    <dgm:pt modelId="{D2A0D4C3-EBBA-460A-8475-FC0502A1F14C}" type="pres">
      <dgm:prSet presAssocID="{01D9983E-18E9-4E7D-8ED3-EA77FC1BF6EE}" presName="parentTextArrow" presStyleLbl="node1" presStyleIdx="3" presStyleCnt="8"/>
      <dgm:spPr/>
    </dgm:pt>
    <dgm:pt modelId="{D1B50257-2184-4886-AC59-248CE46A32AD}" type="pres">
      <dgm:prSet presAssocID="{C804433E-5E81-46FB-9A7F-6F92BA90D840}" presName="sp" presStyleCnt="0"/>
      <dgm:spPr/>
    </dgm:pt>
    <dgm:pt modelId="{98653317-7041-45BE-B828-60FDBBBD0FD2}" type="pres">
      <dgm:prSet presAssocID="{968D84BA-3043-4CC2-A939-500C12721CC7}" presName="arrowAndChildren" presStyleCnt="0"/>
      <dgm:spPr/>
    </dgm:pt>
    <dgm:pt modelId="{1CCA863C-2741-40CE-984C-0922E9988FA8}" type="pres">
      <dgm:prSet presAssocID="{968D84BA-3043-4CC2-A939-500C12721CC7}" presName="parentTextArrow" presStyleLbl="node1" presStyleIdx="4" presStyleCnt="8"/>
      <dgm:spPr/>
    </dgm:pt>
    <dgm:pt modelId="{0FCF49C7-2906-4888-98B4-BBCE240A08C2}" type="pres">
      <dgm:prSet presAssocID="{1B29F8FC-E6FC-4BDD-B57D-FC7F7FCEAE88}" presName="sp" presStyleCnt="0"/>
      <dgm:spPr/>
    </dgm:pt>
    <dgm:pt modelId="{B19CFCC6-E90C-4D88-9665-45C462CDCA77}" type="pres">
      <dgm:prSet presAssocID="{940AA9CD-B5A3-4BB7-8C5F-5F477691AC92}" presName="arrowAndChildren" presStyleCnt="0"/>
      <dgm:spPr/>
    </dgm:pt>
    <dgm:pt modelId="{50C8CB16-4763-4EA0-BEBE-E7D7D8C8AD6F}" type="pres">
      <dgm:prSet presAssocID="{940AA9CD-B5A3-4BB7-8C5F-5F477691AC92}" presName="parentTextArrow" presStyleLbl="node1" presStyleIdx="5" presStyleCnt="8"/>
      <dgm:spPr/>
    </dgm:pt>
    <dgm:pt modelId="{D542F3DA-B646-4E0F-9FFC-C5E8B8BF712F}" type="pres">
      <dgm:prSet presAssocID="{A58FC283-E803-4D44-BB7C-81E258B68723}" presName="sp" presStyleCnt="0"/>
      <dgm:spPr/>
    </dgm:pt>
    <dgm:pt modelId="{6FB3CCF6-C9C9-4434-94A0-2E2164A1B77E}" type="pres">
      <dgm:prSet presAssocID="{0324E39B-6E3B-49A7-9627-CE90A1EA19E3}" presName="arrowAndChildren" presStyleCnt="0"/>
      <dgm:spPr/>
    </dgm:pt>
    <dgm:pt modelId="{ACA842C8-1DF2-4D1F-BC8C-2FA56916EA1F}" type="pres">
      <dgm:prSet presAssocID="{0324E39B-6E3B-49A7-9627-CE90A1EA19E3}" presName="parentTextArrow" presStyleLbl="node1" presStyleIdx="6" presStyleCnt="8"/>
      <dgm:spPr/>
    </dgm:pt>
    <dgm:pt modelId="{7F71E22E-9900-471A-8F44-582B728548D2}" type="pres">
      <dgm:prSet presAssocID="{8D95B757-52EE-4C20-8151-E5149FAB206C}" presName="sp" presStyleCnt="0"/>
      <dgm:spPr/>
    </dgm:pt>
    <dgm:pt modelId="{8A862798-7695-4207-B86E-DB723444B14C}" type="pres">
      <dgm:prSet presAssocID="{95FFF7A6-89A5-444B-B7DB-CA218241FB1B}" presName="arrowAndChildren" presStyleCnt="0"/>
      <dgm:spPr/>
    </dgm:pt>
    <dgm:pt modelId="{D34AC584-B5CB-4F68-B066-B3A5B8244D8C}" type="pres">
      <dgm:prSet presAssocID="{95FFF7A6-89A5-444B-B7DB-CA218241FB1B}" presName="parentTextArrow" presStyleLbl="node1" presStyleIdx="7" presStyleCnt="8"/>
      <dgm:spPr/>
    </dgm:pt>
  </dgm:ptLst>
  <dgm:cxnLst>
    <dgm:cxn modelId="{DC2D9818-B371-4FE1-B980-A5120E1825F6}" type="presOf" srcId="{0324E39B-6E3B-49A7-9627-CE90A1EA19E3}" destId="{ACA842C8-1DF2-4D1F-BC8C-2FA56916EA1F}" srcOrd="0" destOrd="0" presId="urn:microsoft.com/office/officeart/2005/8/layout/process4"/>
    <dgm:cxn modelId="{4374DF34-B535-4F5C-82CB-A5AAC4DFD8E0}" srcId="{FA93DA96-0E80-4EAD-9EC0-84241C488BBD}" destId="{95FFF7A6-89A5-444B-B7DB-CA218241FB1B}" srcOrd="0" destOrd="0" parTransId="{C5F05B56-FFDC-4D25-9A50-BD25653584AD}" sibTransId="{8D95B757-52EE-4C20-8151-E5149FAB206C}"/>
    <dgm:cxn modelId="{8DF1785B-5A7C-447F-84A0-508EA449A365}" type="presOf" srcId="{BF034085-F1B3-4FB9-B3AF-CA13C19F4D00}" destId="{7C5C4456-C2D4-4883-BD53-688D63E5BA98}" srcOrd="0" destOrd="0" presId="urn:microsoft.com/office/officeart/2005/8/layout/process4"/>
    <dgm:cxn modelId="{451D935C-CB4A-4437-A4A9-D1A8C97A6445}" srcId="{FA93DA96-0E80-4EAD-9EC0-84241C488BBD}" destId="{0324E39B-6E3B-49A7-9627-CE90A1EA19E3}" srcOrd="1" destOrd="0" parTransId="{2D3DDFDC-BBAB-4554-9A35-DE8CE3A5EA37}" sibTransId="{A58FC283-E803-4D44-BB7C-81E258B68723}"/>
    <dgm:cxn modelId="{CEB48C63-81B8-4B36-A3E2-1B28C7CF7F10}" type="presOf" srcId="{01D9983E-18E9-4E7D-8ED3-EA77FC1BF6EE}" destId="{D2A0D4C3-EBBA-460A-8475-FC0502A1F14C}" srcOrd="0" destOrd="0" presId="urn:microsoft.com/office/officeart/2005/8/layout/process4"/>
    <dgm:cxn modelId="{89B60A65-36AE-476C-B63D-5AAE506BBB62}" srcId="{FA93DA96-0E80-4EAD-9EC0-84241C488BBD}" destId="{3FAA689E-A45C-4AA2-BD4D-7A594B9D7B8B}" srcOrd="7" destOrd="0" parTransId="{B8D3720E-FDC2-4B86-ABCD-C2BC158BE579}" sibTransId="{88F70434-1F31-4AF0-B7FE-B3D9D6CB012B}"/>
    <dgm:cxn modelId="{E0A06A48-65D4-4A63-9FE3-85B324389448}" type="presOf" srcId="{FA93DA96-0E80-4EAD-9EC0-84241C488BBD}" destId="{58533273-9A99-46BC-AA0C-29A8AED11A42}" srcOrd="0" destOrd="0" presId="urn:microsoft.com/office/officeart/2005/8/layout/process4"/>
    <dgm:cxn modelId="{07EE606A-D65F-48FA-825E-7D3A4A6EF921}" type="presOf" srcId="{C718FB38-D2F2-4B27-9300-41427FB61365}" destId="{9BDCE50B-E9E6-4F77-A21B-45A81071862F}" srcOrd="0" destOrd="0" presId="urn:microsoft.com/office/officeart/2005/8/layout/process4"/>
    <dgm:cxn modelId="{8705674B-41E7-47B6-B854-26B25D5B17FA}" type="presOf" srcId="{968D84BA-3043-4CC2-A939-500C12721CC7}" destId="{1CCA863C-2741-40CE-984C-0922E9988FA8}" srcOrd="0" destOrd="0" presId="urn:microsoft.com/office/officeart/2005/8/layout/process4"/>
    <dgm:cxn modelId="{69F0656E-F772-45A1-9BBA-9DB9F5EE2871}" srcId="{FA93DA96-0E80-4EAD-9EC0-84241C488BBD}" destId="{01D9983E-18E9-4E7D-8ED3-EA77FC1BF6EE}" srcOrd="4" destOrd="0" parTransId="{25E2DC18-734E-44FA-84CF-2F397DDC815D}" sibTransId="{EA782C8F-B6D3-43B7-B57B-B26527649D44}"/>
    <dgm:cxn modelId="{A3FE8A91-B010-48DE-BDAB-2D8FDC5ED746}" type="presOf" srcId="{3FAA689E-A45C-4AA2-BD4D-7A594B9D7B8B}" destId="{3AFB088C-FAB7-46D4-B2D3-74D9A4A66E04}" srcOrd="0" destOrd="0" presId="urn:microsoft.com/office/officeart/2005/8/layout/process4"/>
    <dgm:cxn modelId="{C59963AE-F405-4517-815D-BED3143C09F8}" srcId="{FA93DA96-0E80-4EAD-9EC0-84241C488BBD}" destId="{968D84BA-3043-4CC2-A939-500C12721CC7}" srcOrd="3" destOrd="0" parTransId="{F23A4557-7E1F-43C6-AA64-DDC1002086A9}" sibTransId="{C804433E-5E81-46FB-9A7F-6F92BA90D840}"/>
    <dgm:cxn modelId="{746424B1-25BA-435E-B984-89A60E371E5C}" type="presOf" srcId="{95FFF7A6-89A5-444B-B7DB-CA218241FB1B}" destId="{D34AC584-B5CB-4F68-B066-B3A5B8244D8C}" srcOrd="0" destOrd="0" presId="urn:microsoft.com/office/officeart/2005/8/layout/process4"/>
    <dgm:cxn modelId="{66610FB2-038A-4226-9DF7-A10EBF701AF6}" type="presOf" srcId="{940AA9CD-B5A3-4BB7-8C5F-5F477691AC92}" destId="{50C8CB16-4763-4EA0-BEBE-E7D7D8C8AD6F}" srcOrd="0" destOrd="0" presId="urn:microsoft.com/office/officeart/2005/8/layout/process4"/>
    <dgm:cxn modelId="{60D952C9-C9E1-48C7-B99D-40896923E393}" srcId="{FA93DA96-0E80-4EAD-9EC0-84241C488BBD}" destId="{C718FB38-D2F2-4B27-9300-41427FB61365}" srcOrd="5" destOrd="0" parTransId="{E04DA907-AACA-4EE9-AFCF-71EC1349A8C6}" sibTransId="{98E8347A-CB94-404D-94D3-08B567ABA7F6}"/>
    <dgm:cxn modelId="{FD05F9FE-90F4-41B8-B616-74DC4E2AC019}" srcId="{FA93DA96-0E80-4EAD-9EC0-84241C488BBD}" destId="{940AA9CD-B5A3-4BB7-8C5F-5F477691AC92}" srcOrd="2" destOrd="0" parTransId="{5B63DEFC-2DDB-4B56-9E8A-48FA2ECD4648}" sibTransId="{1B29F8FC-E6FC-4BDD-B57D-FC7F7FCEAE88}"/>
    <dgm:cxn modelId="{D7EADBFF-764F-4CED-A39A-94A7173DCABC}" srcId="{FA93DA96-0E80-4EAD-9EC0-84241C488BBD}" destId="{BF034085-F1B3-4FB9-B3AF-CA13C19F4D00}" srcOrd="6" destOrd="0" parTransId="{112B692A-13F1-41C6-A7A0-1DF193C9B70F}" sibTransId="{4180E7BC-E8AC-4820-8956-CCF91D37D5A3}"/>
    <dgm:cxn modelId="{471AD78B-6722-41DF-851D-D4D8D9A1D6E4}" type="presParOf" srcId="{58533273-9A99-46BC-AA0C-29A8AED11A42}" destId="{46384BA2-1FB0-48C1-BDA2-F08661D71465}" srcOrd="0" destOrd="0" presId="urn:microsoft.com/office/officeart/2005/8/layout/process4"/>
    <dgm:cxn modelId="{C8637068-C9FD-4CD3-9F33-6FFFCA8C0B74}" type="presParOf" srcId="{46384BA2-1FB0-48C1-BDA2-F08661D71465}" destId="{3AFB088C-FAB7-46D4-B2D3-74D9A4A66E04}" srcOrd="0" destOrd="0" presId="urn:microsoft.com/office/officeart/2005/8/layout/process4"/>
    <dgm:cxn modelId="{7DE06BC9-A9C9-4527-8C8E-D53DD737F820}" type="presParOf" srcId="{58533273-9A99-46BC-AA0C-29A8AED11A42}" destId="{A4DF8C71-FFFD-4D02-836D-8206685563CE}" srcOrd="1" destOrd="0" presId="urn:microsoft.com/office/officeart/2005/8/layout/process4"/>
    <dgm:cxn modelId="{38E20D77-5D9E-4D53-9AA7-70A06F458A6F}" type="presParOf" srcId="{58533273-9A99-46BC-AA0C-29A8AED11A42}" destId="{BC610548-FA0E-481C-9B92-3C54F05D06B7}" srcOrd="2" destOrd="0" presId="urn:microsoft.com/office/officeart/2005/8/layout/process4"/>
    <dgm:cxn modelId="{D0A88856-086A-4724-BB04-D94D1B9F6CD8}" type="presParOf" srcId="{BC610548-FA0E-481C-9B92-3C54F05D06B7}" destId="{7C5C4456-C2D4-4883-BD53-688D63E5BA98}" srcOrd="0" destOrd="0" presId="urn:microsoft.com/office/officeart/2005/8/layout/process4"/>
    <dgm:cxn modelId="{0BC453B5-DD71-4F3F-8FD5-F486A73A42F1}" type="presParOf" srcId="{58533273-9A99-46BC-AA0C-29A8AED11A42}" destId="{1D97681F-6557-4BF1-8DD3-64E3F884CF09}" srcOrd="3" destOrd="0" presId="urn:microsoft.com/office/officeart/2005/8/layout/process4"/>
    <dgm:cxn modelId="{E518072E-671E-4E19-ABB5-F6B444D51697}" type="presParOf" srcId="{58533273-9A99-46BC-AA0C-29A8AED11A42}" destId="{AC98A43C-9B06-454D-9E55-9B208E24CB75}" srcOrd="4" destOrd="0" presId="urn:microsoft.com/office/officeart/2005/8/layout/process4"/>
    <dgm:cxn modelId="{0E4F204C-2780-4C10-B275-AEDFE6D96F19}" type="presParOf" srcId="{AC98A43C-9B06-454D-9E55-9B208E24CB75}" destId="{9BDCE50B-E9E6-4F77-A21B-45A81071862F}" srcOrd="0" destOrd="0" presId="urn:microsoft.com/office/officeart/2005/8/layout/process4"/>
    <dgm:cxn modelId="{2A9AFF25-ADB4-4B75-A7D4-F508712B2A6F}" type="presParOf" srcId="{58533273-9A99-46BC-AA0C-29A8AED11A42}" destId="{344EAFF2-F944-4F50-AD7B-AB1085FBEB99}" srcOrd="5" destOrd="0" presId="urn:microsoft.com/office/officeart/2005/8/layout/process4"/>
    <dgm:cxn modelId="{692B1EC7-5575-4B93-B93E-AA346660EE8D}" type="presParOf" srcId="{58533273-9A99-46BC-AA0C-29A8AED11A42}" destId="{8F672FB1-A063-4DEA-847B-4AFDDA56662E}" srcOrd="6" destOrd="0" presId="urn:microsoft.com/office/officeart/2005/8/layout/process4"/>
    <dgm:cxn modelId="{A3941FA9-4EE4-4291-9975-FA4958ABEE2F}" type="presParOf" srcId="{8F672FB1-A063-4DEA-847B-4AFDDA56662E}" destId="{D2A0D4C3-EBBA-460A-8475-FC0502A1F14C}" srcOrd="0" destOrd="0" presId="urn:microsoft.com/office/officeart/2005/8/layout/process4"/>
    <dgm:cxn modelId="{CDCA1104-9B21-4F71-8823-1FBD041CA9C0}" type="presParOf" srcId="{58533273-9A99-46BC-AA0C-29A8AED11A42}" destId="{D1B50257-2184-4886-AC59-248CE46A32AD}" srcOrd="7" destOrd="0" presId="urn:microsoft.com/office/officeart/2005/8/layout/process4"/>
    <dgm:cxn modelId="{245E42E1-2B32-4DD6-9C76-95876B2A6FF2}" type="presParOf" srcId="{58533273-9A99-46BC-AA0C-29A8AED11A42}" destId="{98653317-7041-45BE-B828-60FDBBBD0FD2}" srcOrd="8" destOrd="0" presId="urn:microsoft.com/office/officeart/2005/8/layout/process4"/>
    <dgm:cxn modelId="{30131697-32C4-40A6-BD64-A2E1758CFC73}" type="presParOf" srcId="{98653317-7041-45BE-B828-60FDBBBD0FD2}" destId="{1CCA863C-2741-40CE-984C-0922E9988FA8}" srcOrd="0" destOrd="0" presId="urn:microsoft.com/office/officeart/2005/8/layout/process4"/>
    <dgm:cxn modelId="{13AF50F7-E3E6-46ED-90AB-AC0326E9B588}" type="presParOf" srcId="{58533273-9A99-46BC-AA0C-29A8AED11A42}" destId="{0FCF49C7-2906-4888-98B4-BBCE240A08C2}" srcOrd="9" destOrd="0" presId="urn:microsoft.com/office/officeart/2005/8/layout/process4"/>
    <dgm:cxn modelId="{046E2C07-8D0C-4F18-932C-4320DA4E3062}" type="presParOf" srcId="{58533273-9A99-46BC-AA0C-29A8AED11A42}" destId="{B19CFCC6-E90C-4D88-9665-45C462CDCA77}" srcOrd="10" destOrd="0" presId="urn:microsoft.com/office/officeart/2005/8/layout/process4"/>
    <dgm:cxn modelId="{7B50FCA2-6C10-40AB-A4C8-1E72B9A2DF8B}" type="presParOf" srcId="{B19CFCC6-E90C-4D88-9665-45C462CDCA77}" destId="{50C8CB16-4763-4EA0-BEBE-E7D7D8C8AD6F}" srcOrd="0" destOrd="0" presId="urn:microsoft.com/office/officeart/2005/8/layout/process4"/>
    <dgm:cxn modelId="{DF1E7095-8D4A-4214-B1C5-EE4E75F67DEA}" type="presParOf" srcId="{58533273-9A99-46BC-AA0C-29A8AED11A42}" destId="{D542F3DA-B646-4E0F-9FFC-C5E8B8BF712F}" srcOrd="11" destOrd="0" presId="urn:microsoft.com/office/officeart/2005/8/layout/process4"/>
    <dgm:cxn modelId="{CDA649F9-2FDF-47B1-A5C0-A88709BB7B60}" type="presParOf" srcId="{58533273-9A99-46BC-AA0C-29A8AED11A42}" destId="{6FB3CCF6-C9C9-4434-94A0-2E2164A1B77E}" srcOrd="12" destOrd="0" presId="urn:microsoft.com/office/officeart/2005/8/layout/process4"/>
    <dgm:cxn modelId="{0ACA78D7-6979-4C4A-BCB3-348CB599A412}" type="presParOf" srcId="{6FB3CCF6-C9C9-4434-94A0-2E2164A1B77E}" destId="{ACA842C8-1DF2-4D1F-BC8C-2FA56916EA1F}" srcOrd="0" destOrd="0" presId="urn:microsoft.com/office/officeart/2005/8/layout/process4"/>
    <dgm:cxn modelId="{C2058E9B-58D4-449A-AD2E-939BF0EEC242}" type="presParOf" srcId="{58533273-9A99-46BC-AA0C-29A8AED11A42}" destId="{7F71E22E-9900-471A-8F44-582B728548D2}" srcOrd="13" destOrd="0" presId="urn:microsoft.com/office/officeart/2005/8/layout/process4"/>
    <dgm:cxn modelId="{E22FB669-8201-483E-A9E6-4F6A0A8046D8}" type="presParOf" srcId="{58533273-9A99-46BC-AA0C-29A8AED11A42}" destId="{8A862798-7695-4207-B86E-DB723444B14C}" srcOrd="14" destOrd="0" presId="urn:microsoft.com/office/officeart/2005/8/layout/process4"/>
    <dgm:cxn modelId="{836BE1B3-BA74-42C9-B37C-7985B44DB686}" type="presParOf" srcId="{8A862798-7695-4207-B86E-DB723444B14C}" destId="{D34AC584-B5CB-4F68-B066-B3A5B8244D8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500E7AA-AA9A-43BE-9711-6233B32518D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7A15CE-9F04-4252-8A66-3AD23FB618FC}">
      <dgm:prSet custT="1"/>
      <dgm:spPr/>
      <dgm:t>
        <a:bodyPr/>
        <a:lstStyle/>
        <a:p>
          <a:pPr algn="ctr" rtl="0"/>
          <a:endParaRPr lang="ru-RU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rtl="0"/>
          <a:r>
            <a:rPr lang="ru-RU" sz="3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Жаңа</a:t>
          </a:r>
          <a:r>
            <a: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</a:t>
          </a:r>
          <a:r>
            <a: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бастағанда</a:t>
          </a:r>
          <a:r>
            <a: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көп</a:t>
          </a:r>
          <a:r>
            <a: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кездесетін</a:t>
          </a:r>
          <a:r>
            <a: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 </a:t>
          </a:r>
          <a:r>
            <a:rPr lang="ru-RU" sz="3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қателік</a:t>
          </a:r>
          <a:br>
            <a: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EF2465-BDCC-4460-95E0-EBF9F3C45F9B}" type="parTrans" cxnId="{A5060CC9-6409-4799-B423-8521669402F3}">
      <dgm:prSet/>
      <dgm:spPr/>
      <dgm:t>
        <a:bodyPr/>
        <a:lstStyle/>
        <a:p>
          <a:pPr algn="ctr"/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6C2DD-4E29-477E-A9A7-19B629928616}" type="sibTrans" cxnId="{A5060CC9-6409-4799-B423-8521669402F3}">
      <dgm:prSet/>
      <dgm:spPr/>
      <dgm:t>
        <a:bodyPr/>
        <a:lstStyle/>
        <a:p>
          <a:pPr algn="ctr"/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626624-662F-4C63-AD60-82981CDD0DEC}" type="pres">
      <dgm:prSet presAssocID="{E500E7AA-AA9A-43BE-9711-6233B32518D9}" presName="linear" presStyleCnt="0">
        <dgm:presLayoutVars>
          <dgm:animLvl val="lvl"/>
          <dgm:resizeHandles val="exact"/>
        </dgm:presLayoutVars>
      </dgm:prSet>
      <dgm:spPr/>
    </dgm:pt>
    <dgm:pt modelId="{C4B1014E-1D25-4B21-92E5-0A1D2588E4AA}" type="pres">
      <dgm:prSet presAssocID="{2F7A15CE-9F04-4252-8A66-3AD23FB618F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7D5CA09-D063-4B8C-B397-37A769A44446}" type="presOf" srcId="{E500E7AA-AA9A-43BE-9711-6233B32518D9}" destId="{25626624-662F-4C63-AD60-82981CDD0DEC}" srcOrd="0" destOrd="0" presId="urn:microsoft.com/office/officeart/2005/8/layout/vList2"/>
    <dgm:cxn modelId="{0B417A20-F954-45B3-8F66-2AFDE10884AA}" type="presOf" srcId="{2F7A15CE-9F04-4252-8A66-3AD23FB618FC}" destId="{C4B1014E-1D25-4B21-92E5-0A1D2588E4AA}" srcOrd="0" destOrd="0" presId="urn:microsoft.com/office/officeart/2005/8/layout/vList2"/>
    <dgm:cxn modelId="{A5060CC9-6409-4799-B423-8521669402F3}" srcId="{E500E7AA-AA9A-43BE-9711-6233B32518D9}" destId="{2F7A15CE-9F04-4252-8A66-3AD23FB618FC}" srcOrd="0" destOrd="0" parTransId="{30EF2465-BDCC-4460-95E0-EBF9F3C45F9B}" sibTransId="{1A66C2DD-4E29-477E-A9A7-19B629928616}"/>
    <dgm:cxn modelId="{8C426A0D-9197-492A-B9C1-B3A9EA03DEA9}" type="presParOf" srcId="{25626624-662F-4C63-AD60-82981CDD0DEC}" destId="{C4B1014E-1D25-4B21-92E5-0A1D2588E4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3686119-D31D-4981-8125-7B783D126BF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69A60FA-EDEF-42D4-A54E-8D85006E1E07}">
      <dgm:prSet custT="1"/>
      <dgm:spPr/>
      <dgm:t>
        <a:bodyPr/>
        <a:lstStyle/>
        <a:p>
          <a:pPr rtl="0"/>
          <a:r>
            <a:rPr lang="kk-KZ" sz="1800">
              <a:latin typeface="Times New Roman" panose="02020603050405020304" pitchFamily="18" charset="0"/>
              <a:cs typeface="Times New Roman" panose="02020603050405020304" pitchFamily="18" charset="0"/>
            </a:rPr>
            <a:t>Болжалды бизнестің қысқа әрі нақты анықтамасы:</a:t>
          </a: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3F5301-ACB5-4360-B6EE-12E68872AF27}" type="parTrans" cxnId="{E5DA7500-3064-4797-9817-7ABE2BAE29D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FC3E85-3214-47B8-B9C8-4258E844A4F7}" type="sibTrans" cxnId="{E5DA7500-3064-4797-9817-7ABE2BAE29D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4CC04E-0D51-4657-AFF1-F947E3FE69A3}">
      <dgm:prSet custT="1"/>
      <dgm:spPr/>
      <dgm:t>
        <a:bodyPr/>
        <a:lstStyle/>
        <a:p>
          <a:pPr rtl="0"/>
          <a:r>
            <a:rPr lang="kk-KZ" sz="1800">
              <a:latin typeface="Times New Roman" panose="02020603050405020304" pitchFamily="18" charset="0"/>
              <a:cs typeface="Times New Roman" panose="02020603050405020304" pitchFamily="18" charset="0"/>
            </a:rPr>
            <a:t>Тұтынушылардың қажеттіліктерін қанағаттандыруы қажет</a:t>
          </a: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37EEF5-36B0-49F5-B20A-081BFED6958B}" type="parTrans" cxnId="{DBF8A98E-CC77-4855-89FD-2B6D9B6931F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6459B6-7CAF-4EBB-862B-1033DB0E6030}" type="sibTrans" cxnId="{DBF8A98E-CC77-4855-89FD-2B6D9B6931F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55D25E-026F-41AA-ACA7-151625ADF95E}">
      <dgm:prSet custT="1"/>
      <dgm:spPr/>
      <dgm:t>
        <a:bodyPr/>
        <a:lstStyle/>
        <a:p>
          <a:pPr rtl="0"/>
          <a:r>
            <a:rPr lang="kk-KZ" sz="1800">
              <a:latin typeface="Times New Roman" panose="02020603050405020304" pitchFamily="18" charset="0"/>
              <a:cs typeface="Times New Roman" panose="02020603050405020304" pitchFamily="18" charset="0"/>
            </a:rPr>
            <a:t>Табысты болуы қажет</a:t>
          </a: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373926-F106-4937-A433-B62C1FF376AC}" type="parTrans" cxnId="{21D778B3-F29D-47FD-A666-4F5A8A022A7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4F023F-D455-4F69-BF90-24E9E49AD640}" type="sibTrans" cxnId="{21D778B3-F29D-47FD-A666-4F5A8A022A7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6C0713-B39E-4E18-99A7-F761E96219E4}">
      <dgm:prSet custT="1"/>
      <dgm:spPr/>
      <dgm:t>
        <a:bodyPr/>
        <a:lstStyle/>
        <a:p>
          <a:pPr rtl="0"/>
          <a:r>
            <a:rPr lang="kk-KZ" sz="1800">
              <a:latin typeface="Times New Roman" panose="02020603050405020304" pitchFamily="18" charset="0"/>
              <a:cs typeface="Times New Roman" panose="02020603050405020304" pitchFamily="18" charset="0"/>
            </a:rPr>
            <a:t>Кәсіпкерді моральдық тұрғыда қанағаттандыруы қажет</a:t>
          </a: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8C156-FE56-4D01-AD46-1FFB9EC4A2A0}" type="parTrans" cxnId="{7CFA6A64-FBF8-4265-ADFB-1A34246F6B8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37BC56-279F-4EF0-BE84-3BC59CFA9341}" type="sibTrans" cxnId="{7CFA6A64-FBF8-4265-ADFB-1A34246F6B8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125E19-B727-4589-BC76-3AA93D701310}" type="pres">
      <dgm:prSet presAssocID="{A3686119-D31D-4981-8125-7B783D126BF9}" presName="compositeShape" presStyleCnt="0">
        <dgm:presLayoutVars>
          <dgm:dir/>
          <dgm:resizeHandles/>
        </dgm:presLayoutVars>
      </dgm:prSet>
      <dgm:spPr/>
    </dgm:pt>
    <dgm:pt modelId="{F93493D7-EDF5-4C2E-841B-638BF1E95B66}" type="pres">
      <dgm:prSet presAssocID="{A3686119-D31D-4981-8125-7B783D126BF9}" presName="pyramid" presStyleLbl="node1" presStyleIdx="0" presStyleCnt="1"/>
      <dgm:spPr/>
    </dgm:pt>
    <dgm:pt modelId="{87F6EC76-6F37-4C9F-BFDA-35EB1B2F2FC5}" type="pres">
      <dgm:prSet presAssocID="{A3686119-D31D-4981-8125-7B783D126BF9}" presName="theList" presStyleCnt="0"/>
      <dgm:spPr/>
    </dgm:pt>
    <dgm:pt modelId="{3106FFFD-B86B-43DB-A0ED-8DF996F1BC2A}" type="pres">
      <dgm:prSet presAssocID="{169A60FA-EDEF-42D4-A54E-8D85006E1E07}" presName="aNode" presStyleLbl="fgAcc1" presStyleIdx="0" presStyleCnt="4">
        <dgm:presLayoutVars>
          <dgm:bulletEnabled val="1"/>
        </dgm:presLayoutVars>
      </dgm:prSet>
      <dgm:spPr/>
    </dgm:pt>
    <dgm:pt modelId="{994C9827-AD6F-4154-B7F1-D6D72EFA99B3}" type="pres">
      <dgm:prSet presAssocID="{169A60FA-EDEF-42D4-A54E-8D85006E1E07}" presName="aSpace" presStyleCnt="0"/>
      <dgm:spPr/>
    </dgm:pt>
    <dgm:pt modelId="{02189A3E-68FE-4D1B-9309-5690ECD01D66}" type="pres">
      <dgm:prSet presAssocID="{494CC04E-0D51-4657-AFF1-F947E3FE69A3}" presName="aNode" presStyleLbl="fgAcc1" presStyleIdx="1" presStyleCnt="4">
        <dgm:presLayoutVars>
          <dgm:bulletEnabled val="1"/>
        </dgm:presLayoutVars>
      </dgm:prSet>
      <dgm:spPr/>
    </dgm:pt>
    <dgm:pt modelId="{70F96D9C-D855-4A68-AFF9-C152B07CFF03}" type="pres">
      <dgm:prSet presAssocID="{494CC04E-0D51-4657-AFF1-F947E3FE69A3}" presName="aSpace" presStyleCnt="0"/>
      <dgm:spPr/>
    </dgm:pt>
    <dgm:pt modelId="{164B03C4-19D3-41F6-A728-AC90375D8C2E}" type="pres">
      <dgm:prSet presAssocID="{8D55D25E-026F-41AA-ACA7-151625ADF95E}" presName="aNode" presStyleLbl="fgAcc1" presStyleIdx="2" presStyleCnt="4">
        <dgm:presLayoutVars>
          <dgm:bulletEnabled val="1"/>
        </dgm:presLayoutVars>
      </dgm:prSet>
      <dgm:spPr/>
    </dgm:pt>
    <dgm:pt modelId="{A89D433F-3CFF-4E3A-96BC-45F39C5A35EF}" type="pres">
      <dgm:prSet presAssocID="{8D55D25E-026F-41AA-ACA7-151625ADF95E}" presName="aSpace" presStyleCnt="0"/>
      <dgm:spPr/>
    </dgm:pt>
    <dgm:pt modelId="{2E3B3744-53C0-4236-9AF1-F2AC38426A7C}" type="pres">
      <dgm:prSet presAssocID="{026C0713-B39E-4E18-99A7-F761E96219E4}" presName="aNode" presStyleLbl="fgAcc1" presStyleIdx="3" presStyleCnt="4">
        <dgm:presLayoutVars>
          <dgm:bulletEnabled val="1"/>
        </dgm:presLayoutVars>
      </dgm:prSet>
      <dgm:spPr/>
    </dgm:pt>
    <dgm:pt modelId="{289F668D-371E-49FA-9B35-BAB87E74B9D1}" type="pres">
      <dgm:prSet presAssocID="{026C0713-B39E-4E18-99A7-F761E96219E4}" presName="aSpace" presStyleCnt="0"/>
      <dgm:spPr/>
    </dgm:pt>
  </dgm:ptLst>
  <dgm:cxnLst>
    <dgm:cxn modelId="{E5DA7500-3064-4797-9817-7ABE2BAE29DE}" srcId="{A3686119-D31D-4981-8125-7B783D126BF9}" destId="{169A60FA-EDEF-42D4-A54E-8D85006E1E07}" srcOrd="0" destOrd="0" parTransId="{BF3F5301-ACB5-4360-B6EE-12E68872AF27}" sibTransId="{2EFC3E85-3214-47B8-B9C8-4258E844A4F7}"/>
    <dgm:cxn modelId="{94242518-68FC-44B7-81AA-67F606C59C0D}" type="presOf" srcId="{169A60FA-EDEF-42D4-A54E-8D85006E1E07}" destId="{3106FFFD-B86B-43DB-A0ED-8DF996F1BC2A}" srcOrd="0" destOrd="0" presId="urn:microsoft.com/office/officeart/2005/8/layout/pyramid2"/>
    <dgm:cxn modelId="{2657A71F-6679-44CB-A1AB-2EBD01BE87F6}" type="presOf" srcId="{494CC04E-0D51-4657-AFF1-F947E3FE69A3}" destId="{02189A3E-68FE-4D1B-9309-5690ECD01D66}" srcOrd="0" destOrd="0" presId="urn:microsoft.com/office/officeart/2005/8/layout/pyramid2"/>
    <dgm:cxn modelId="{4E09AC60-6302-4ECE-A1E3-6A4CDAFC300A}" type="presOf" srcId="{026C0713-B39E-4E18-99A7-F761E96219E4}" destId="{2E3B3744-53C0-4236-9AF1-F2AC38426A7C}" srcOrd="0" destOrd="0" presId="urn:microsoft.com/office/officeart/2005/8/layout/pyramid2"/>
    <dgm:cxn modelId="{7CFA6A64-FBF8-4265-ADFB-1A34246F6B84}" srcId="{A3686119-D31D-4981-8125-7B783D126BF9}" destId="{026C0713-B39E-4E18-99A7-F761E96219E4}" srcOrd="3" destOrd="0" parTransId="{5F48C156-FE56-4D01-AD46-1FFB9EC4A2A0}" sibTransId="{9537BC56-279F-4EF0-BE84-3BC59CFA9341}"/>
    <dgm:cxn modelId="{DBF8A98E-CC77-4855-89FD-2B6D9B6931F0}" srcId="{A3686119-D31D-4981-8125-7B783D126BF9}" destId="{494CC04E-0D51-4657-AFF1-F947E3FE69A3}" srcOrd="1" destOrd="0" parTransId="{8D37EEF5-36B0-49F5-B20A-081BFED6958B}" sibTransId="{1F6459B6-7CAF-4EBB-862B-1033DB0E6030}"/>
    <dgm:cxn modelId="{C7F075AF-C82A-491D-93BD-F7791D52F9BB}" type="presOf" srcId="{8D55D25E-026F-41AA-ACA7-151625ADF95E}" destId="{164B03C4-19D3-41F6-A728-AC90375D8C2E}" srcOrd="0" destOrd="0" presId="urn:microsoft.com/office/officeart/2005/8/layout/pyramid2"/>
    <dgm:cxn modelId="{21D778B3-F29D-47FD-A666-4F5A8A022A7C}" srcId="{A3686119-D31D-4981-8125-7B783D126BF9}" destId="{8D55D25E-026F-41AA-ACA7-151625ADF95E}" srcOrd="2" destOrd="0" parTransId="{4B373926-F106-4937-A433-B62C1FF376AC}" sibTransId="{E84F023F-D455-4F69-BF90-24E9E49AD640}"/>
    <dgm:cxn modelId="{07459BC2-3EAF-4C60-A8BA-4A9BDDFCA2B1}" type="presOf" srcId="{A3686119-D31D-4981-8125-7B783D126BF9}" destId="{50125E19-B727-4589-BC76-3AA93D701310}" srcOrd="0" destOrd="0" presId="urn:microsoft.com/office/officeart/2005/8/layout/pyramid2"/>
    <dgm:cxn modelId="{9B1ACD29-3138-4EB9-85FD-C9F599BE018B}" type="presParOf" srcId="{50125E19-B727-4589-BC76-3AA93D701310}" destId="{F93493D7-EDF5-4C2E-841B-638BF1E95B66}" srcOrd="0" destOrd="0" presId="urn:microsoft.com/office/officeart/2005/8/layout/pyramid2"/>
    <dgm:cxn modelId="{1FDABE3E-B909-498F-A7EA-7A4857624DEB}" type="presParOf" srcId="{50125E19-B727-4589-BC76-3AA93D701310}" destId="{87F6EC76-6F37-4C9F-BFDA-35EB1B2F2FC5}" srcOrd="1" destOrd="0" presId="urn:microsoft.com/office/officeart/2005/8/layout/pyramid2"/>
    <dgm:cxn modelId="{5E8B7801-C12E-4BC8-9D71-FBEB9BACCC99}" type="presParOf" srcId="{87F6EC76-6F37-4C9F-BFDA-35EB1B2F2FC5}" destId="{3106FFFD-B86B-43DB-A0ED-8DF996F1BC2A}" srcOrd="0" destOrd="0" presId="urn:microsoft.com/office/officeart/2005/8/layout/pyramid2"/>
    <dgm:cxn modelId="{0EB4DB2F-27B4-4588-B46E-142467006E4B}" type="presParOf" srcId="{87F6EC76-6F37-4C9F-BFDA-35EB1B2F2FC5}" destId="{994C9827-AD6F-4154-B7F1-D6D72EFA99B3}" srcOrd="1" destOrd="0" presId="urn:microsoft.com/office/officeart/2005/8/layout/pyramid2"/>
    <dgm:cxn modelId="{8D5C9775-1A16-422D-B3CC-FF27DBFCC8C3}" type="presParOf" srcId="{87F6EC76-6F37-4C9F-BFDA-35EB1B2F2FC5}" destId="{02189A3E-68FE-4D1B-9309-5690ECD01D66}" srcOrd="2" destOrd="0" presId="urn:microsoft.com/office/officeart/2005/8/layout/pyramid2"/>
    <dgm:cxn modelId="{945ED4A6-CE6B-418F-B5FA-2B6B3F498A38}" type="presParOf" srcId="{87F6EC76-6F37-4C9F-BFDA-35EB1B2F2FC5}" destId="{70F96D9C-D855-4A68-AFF9-C152B07CFF03}" srcOrd="3" destOrd="0" presId="urn:microsoft.com/office/officeart/2005/8/layout/pyramid2"/>
    <dgm:cxn modelId="{C6358B90-011A-42EE-B04B-3E44CB02B297}" type="presParOf" srcId="{87F6EC76-6F37-4C9F-BFDA-35EB1B2F2FC5}" destId="{164B03C4-19D3-41F6-A728-AC90375D8C2E}" srcOrd="4" destOrd="0" presId="urn:microsoft.com/office/officeart/2005/8/layout/pyramid2"/>
    <dgm:cxn modelId="{479C2D51-AFE9-4FE2-AD9A-6639858583BD}" type="presParOf" srcId="{87F6EC76-6F37-4C9F-BFDA-35EB1B2F2FC5}" destId="{A89D433F-3CFF-4E3A-96BC-45F39C5A35EF}" srcOrd="5" destOrd="0" presId="urn:microsoft.com/office/officeart/2005/8/layout/pyramid2"/>
    <dgm:cxn modelId="{580CB97A-DBF6-4D8D-8D42-A4BC16E7CF09}" type="presParOf" srcId="{87F6EC76-6F37-4C9F-BFDA-35EB1B2F2FC5}" destId="{2E3B3744-53C0-4236-9AF1-F2AC38426A7C}" srcOrd="6" destOrd="0" presId="urn:microsoft.com/office/officeart/2005/8/layout/pyramid2"/>
    <dgm:cxn modelId="{6C1B799F-D741-4E69-AA34-B7020AB3D3CF}" type="presParOf" srcId="{87F6EC76-6F37-4C9F-BFDA-35EB1B2F2FC5}" destId="{289F668D-371E-49FA-9B35-BAB87E74B9D1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D72B0CC-4CA9-4A2E-8C02-AD9E5544A61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B97F2BBC-AACF-4230-B2E4-0A0756CAA6D9}">
      <dgm:prSet/>
      <dgm:spPr/>
      <dgm:t>
        <a:bodyPr/>
        <a:lstStyle/>
        <a:p>
          <a:r>
            <a:rPr lang="kk-KZ" i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Бірінші ереже.</a:t>
          </a:r>
          <a:r>
            <a:rPr lang="kk-KZ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көп болуы керек. Идеяның көп болуы әрқайсысының ерекше екенін, бірі екіншісінен перспективалы екенін, әр түрлі ресурстарды қажет ететінін білдіреді, осының бәрі олардың арасынан басым тұрғанын таңдап алуға мүмкіндік береді.</a:t>
          </a:r>
          <a:endParaRPr lang="ru-KZ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D5180715-D61F-4036-A9B3-EF1383616A00}" type="parTrans" cxnId="{0A36151A-66EB-491B-8D2A-6774AE974070}">
      <dgm:prSet/>
      <dgm:spPr/>
      <dgm:t>
        <a:bodyPr/>
        <a:lstStyle/>
        <a:p>
          <a:endParaRPr lang="ru-KZ"/>
        </a:p>
      </dgm:t>
    </dgm:pt>
    <dgm:pt modelId="{2B8EE1D9-FCA3-449E-99DD-E7CD9CC2F4C7}" type="sibTrans" cxnId="{0A36151A-66EB-491B-8D2A-6774AE974070}">
      <dgm:prSet/>
      <dgm:spPr/>
      <dgm:t>
        <a:bodyPr/>
        <a:lstStyle/>
        <a:p>
          <a:endParaRPr lang="ru-KZ"/>
        </a:p>
      </dgm:t>
    </dgm:pt>
    <dgm:pt modelId="{1FCFC26D-540B-472E-BBF6-09EF4AD311C7}">
      <dgm:prSet/>
      <dgm:spPr/>
      <dgm:t>
        <a:bodyPr/>
        <a:lstStyle/>
        <a:p>
          <a:r>
            <a:rPr lang="kk-KZ" i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Екінші ереже.</a:t>
          </a:r>
          <a:r>
            <a:rPr lang="kk-KZ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кәсіпкерлік бастамашысы үшін түсінікті қызмет саласынан болуы тиіс. Кәсіпкер өзінің құзыреттілігі жоқ салалардағы жобалармен айналысса – табысқа жету мүмкіндігі бірнеше есе төмендейді.</a:t>
          </a:r>
          <a:endParaRPr lang="ru-KZ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474E1816-6844-4BEC-8807-0643089245F4}" type="parTrans" cxnId="{19FA7055-21E1-4C7A-91AF-BA9C9A11261F}">
      <dgm:prSet/>
      <dgm:spPr/>
      <dgm:t>
        <a:bodyPr/>
        <a:lstStyle/>
        <a:p>
          <a:endParaRPr lang="ru-KZ"/>
        </a:p>
      </dgm:t>
    </dgm:pt>
    <dgm:pt modelId="{877F7EC2-A585-4CD6-83B6-5217D5A03DB6}" type="sibTrans" cxnId="{19FA7055-21E1-4C7A-91AF-BA9C9A11261F}">
      <dgm:prSet/>
      <dgm:spPr/>
      <dgm:t>
        <a:bodyPr/>
        <a:lstStyle/>
        <a:p>
          <a:endParaRPr lang="ru-KZ"/>
        </a:p>
      </dgm:t>
    </dgm:pt>
    <dgm:pt modelId="{AE5079D8-AF1D-4D0E-A811-4C322833BE67}">
      <dgm:prSet/>
      <dgm:spPr/>
      <dgm:t>
        <a:bodyPr/>
        <a:lstStyle/>
        <a:p>
          <a:r>
            <a:rPr lang="kk-KZ" i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Үшінші ереже.</a:t>
          </a:r>
          <a:r>
            <a:rPr lang="kk-KZ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қызықты болуы керек. Кәсіпкерлік бастағанда кәсіпкер әдетте өзінің барлық уақытын – жұмыс уақытын және бос уақытын толық жобаға арнайды.Сондықтан қызықсыз жоба кәсіпкерді моральдық қанағаттандырмайды.</a:t>
          </a:r>
          <a:endParaRPr lang="ru-KZ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C560864A-5F11-475F-9CB6-E628185E00D9}" type="parTrans" cxnId="{52C7E86D-F7BF-48CE-B390-5719717426F2}">
      <dgm:prSet/>
      <dgm:spPr/>
      <dgm:t>
        <a:bodyPr/>
        <a:lstStyle/>
        <a:p>
          <a:endParaRPr lang="ru-KZ"/>
        </a:p>
      </dgm:t>
    </dgm:pt>
    <dgm:pt modelId="{7F5283EB-C809-44BF-B72E-760478F03E41}" type="sibTrans" cxnId="{52C7E86D-F7BF-48CE-B390-5719717426F2}">
      <dgm:prSet/>
      <dgm:spPr/>
      <dgm:t>
        <a:bodyPr/>
        <a:lstStyle/>
        <a:p>
          <a:endParaRPr lang="ru-KZ"/>
        </a:p>
      </dgm:t>
    </dgm:pt>
    <dgm:pt modelId="{0F1A8716-166D-4234-ABA7-87B994CF4402}">
      <dgm:prSet/>
      <dgm:spPr/>
      <dgm:t>
        <a:bodyPr/>
        <a:lstStyle/>
        <a:p>
          <a:r>
            <a:rPr lang="kk-KZ" i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Төртінші ереже.</a:t>
          </a:r>
          <a:r>
            <a:rPr lang="kk-KZ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бір-екі сөйлеммен ғана құрылуы тиіс. Тым күрделі және ұзақ түсініктемелер әлсіз және өңделмеген идеяны білдіреді. </a:t>
          </a:r>
          <a:endParaRPr lang="ru-KZ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0781CDD8-A734-4E7E-BCE6-7F3D96DA56AA}" type="parTrans" cxnId="{EC5BAB4A-1F6F-4567-8B66-F8C87CBA97E1}">
      <dgm:prSet/>
      <dgm:spPr/>
      <dgm:t>
        <a:bodyPr/>
        <a:lstStyle/>
        <a:p>
          <a:endParaRPr lang="ru-KZ"/>
        </a:p>
      </dgm:t>
    </dgm:pt>
    <dgm:pt modelId="{2AC224C4-D27A-4114-B061-72DE16067B40}" type="sibTrans" cxnId="{EC5BAB4A-1F6F-4567-8B66-F8C87CBA97E1}">
      <dgm:prSet/>
      <dgm:spPr/>
      <dgm:t>
        <a:bodyPr/>
        <a:lstStyle/>
        <a:p>
          <a:endParaRPr lang="ru-KZ"/>
        </a:p>
      </dgm:t>
    </dgm:pt>
    <dgm:pt modelId="{E50F9788-003F-40DB-9353-C69D5E5BF182}" type="pres">
      <dgm:prSet presAssocID="{4D72B0CC-4CA9-4A2E-8C02-AD9E5544A619}" presName="Name0" presStyleCnt="0">
        <dgm:presLayoutVars>
          <dgm:chMax val="7"/>
          <dgm:chPref val="7"/>
          <dgm:dir/>
        </dgm:presLayoutVars>
      </dgm:prSet>
      <dgm:spPr/>
    </dgm:pt>
    <dgm:pt modelId="{71D2417F-1532-4663-9EB4-F09213378E16}" type="pres">
      <dgm:prSet presAssocID="{4D72B0CC-4CA9-4A2E-8C02-AD9E5544A619}" presName="Name1" presStyleCnt="0"/>
      <dgm:spPr/>
    </dgm:pt>
    <dgm:pt modelId="{A2B70FA2-4132-4066-AE2C-85A0083960D3}" type="pres">
      <dgm:prSet presAssocID="{4D72B0CC-4CA9-4A2E-8C02-AD9E5544A619}" presName="cycle" presStyleCnt="0"/>
      <dgm:spPr/>
    </dgm:pt>
    <dgm:pt modelId="{A9D7B50E-C25E-4507-89E1-69655DD08C3E}" type="pres">
      <dgm:prSet presAssocID="{4D72B0CC-4CA9-4A2E-8C02-AD9E5544A619}" presName="srcNode" presStyleLbl="node1" presStyleIdx="0" presStyleCnt="4"/>
      <dgm:spPr/>
    </dgm:pt>
    <dgm:pt modelId="{BC04C05C-CDE3-4992-93F7-BF72EEA68DA9}" type="pres">
      <dgm:prSet presAssocID="{4D72B0CC-4CA9-4A2E-8C02-AD9E5544A619}" presName="conn" presStyleLbl="parChTrans1D2" presStyleIdx="0" presStyleCnt="1"/>
      <dgm:spPr/>
    </dgm:pt>
    <dgm:pt modelId="{07D86CAC-5D22-4EDE-94B3-50AC21E1B882}" type="pres">
      <dgm:prSet presAssocID="{4D72B0CC-4CA9-4A2E-8C02-AD9E5544A619}" presName="extraNode" presStyleLbl="node1" presStyleIdx="0" presStyleCnt="4"/>
      <dgm:spPr/>
    </dgm:pt>
    <dgm:pt modelId="{54FF16CC-1904-455B-AB8D-3B801FCB6459}" type="pres">
      <dgm:prSet presAssocID="{4D72B0CC-4CA9-4A2E-8C02-AD9E5544A619}" presName="dstNode" presStyleLbl="node1" presStyleIdx="0" presStyleCnt="4"/>
      <dgm:spPr/>
    </dgm:pt>
    <dgm:pt modelId="{EAC9ECE7-7A78-416C-8770-CA363D652AF8}" type="pres">
      <dgm:prSet presAssocID="{B97F2BBC-AACF-4230-B2E4-0A0756CAA6D9}" presName="text_1" presStyleLbl="node1" presStyleIdx="0" presStyleCnt="4">
        <dgm:presLayoutVars>
          <dgm:bulletEnabled val="1"/>
        </dgm:presLayoutVars>
      </dgm:prSet>
      <dgm:spPr/>
    </dgm:pt>
    <dgm:pt modelId="{3288639D-DFF5-4CB3-A4D9-ED6C141DBECB}" type="pres">
      <dgm:prSet presAssocID="{B97F2BBC-AACF-4230-B2E4-0A0756CAA6D9}" presName="accent_1" presStyleCnt="0"/>
      <dgm:spPr/>
    </dgm:pt>
    <dgm:pt modelId="{5872ADAB-0346-45F1-B1A6-3BEABDB07094}" type="pres">
      <dgm:prSet presAssocID="{B97F2BBC-AACF-4230-B2E4-0A0756CAA6D9}" presName="accentRepeatNode" presStyleLbl="solidFgAcc1" presStyleIdx="0" presStyleCnt="4"/>
      <dgm:spPr/>
    </dgm:pt>
    <dgm:pt modelId="{946CEDFA-87E6-43AD-BD23-29A0C30B4AD3}" type="pres">
      <dgm:prSet presAssocID="{1FCFC26D-540B-472E-BBF6-09EF4AD311C7}" presName="text_2" presStyleLbl="node1" presStyleIdx="1" presStyleCnt="4">
        <dgm:presLayoutVars>
          <dgm:bulletEnabled val="1"/>
        </dgm:presLayoutVars>
      </dgm:prSet>
      <dgm:spPr/>
    </dgm:pt>
    <dgm:pt modelId="{080C02F4-CFF2-4586-B022-B066A073B118}" type="pres">
      <dgm:prSet presAssocID="{1FCFC26D-540B-472E-BBF6-09EF4AD311C7}" presName="accent_2" presStyleCnt="0"/>
      <dgm:spPr/>
    </dgm:pt>
    <dgm:pt modelId="{C1FF081C-A672-44CB-8C2D-8A8B5956DB10}" type="pres">
      <dgm:prSet presAssocID="{1FCFC26D-540B-472E-BBF6-09EF4AD311C7}" presName="accentRepeatNode" presStyleLbl="solidFgAcc1" presStyleIdx="1" presStyleCnt="4"/>
      <dgm:spPr/>
    </dgm:pt>
    <dgm:pt modelId="{AFA4A664-0F29-4F82-90F9-333C7E11B316}" type="pres">
      <dgm:prSet presAssocID="{AE5079D8-AF1D-4D0E-A811-4C322833BE67}" presName="text_3" presStyleLbl="node1" presStyleIdx="2" presStyleCnt="4">
        <dgm:presLayoutVars>
          <dgm:bulletEnabled val="1"/>
        </dgm:presLayoutVars>
      </dgm:prSet>
      <dgm:spPr/>
    </dgm:pt>
    <dgm:pt modelId="{46D0F23B-93D5-4052-B9C2-8616958E1D0D}" type="pres">
      <dgm:prSet presAssocID="{AE5079D8-AF1D-4D0E-A811-4C322833BE67}" presName="accent_3" presStyleCnt="0"/>
      <dgm:spPr/>
    </dgm:pt>
    <dgm:pt modelId="{BEA39C9E-A3C5-4AF8-8C5A-8940D74D610D}" type="pres">
      <dgm:prSet presAssocID="{AE5079D8-AF1D-4D0E-A811-4C322833BE67}" presName="accentRepeatNode" presStyleLbl="solidFgAcc1" presStyleIdx="2" presStyleCnt="4"/>
      <dgm:spPr/>
    </dgm:pt>
    <dgm:pt modelId="{5BA2A302-7DA1-4843-8E6D-581A219C92A5}" type="pres">
      <dgm:prSet presAssocID="{0F1A8716-166D-4234-ABA7-87B994CF4402}" presName="text_4" presStyleLbl="node1" presStyleIdx="3" presStyleCnt="4">
        <dgm:presLayoutVars>
          <dgm:bulletEnabled val="1"/>
        </dgm:presLayoutVars>
      </dgm:prSet>
      <dgm:spPr/>
    </dgm:pt>
    <dgm:pt modelId="{5FDF9B73-D031-4070-9340-EE608E7AA6D8}" type="pres">
      <dgm:prSet presAssocID="{0F1A8716-166D-4234-ABA7-87B994CF4402}" presName="accent_4" presStyleCnt="0"/>
      <dgm:spPr/>
    </dgm:pt>
    <dgm:pt modelId="{7318939B-A696-4A09-9514-2E081A6C41A0}" type="pres">
      <dgm:prSet presAssocID="{0F1A8716-166D-4234-ABA7-87B994CF4402}" presName="accentRepeatNode" presStyleLbl="solidFgAcc1" presStyleIdx="3" presStyleCnt="4"/>
      <dgm:spPr/>
    </dgm:pt>
  </dgm:ptLst>
  <dgm:cxnLst>
    <dgm:cxn modelId="{0A36151A-66EB-491B-8D2A-6774AE974070}" srcId="{4D72B0CC-4CA9-4A2E-8C02-AD9E5544A619}" destId="{B97F2BBC-AACF-4230-B2E4-0A0756CAA6D9}" srcOrd="0" destOrd="0" parTransId="{D5180715-D61F-4036-A9B3-EF1383616A00}" sibTransId="{2B8EE1D9-FCA3-449E-99DD-E7CD9CC2F4C7}"/>
    <dgm:cxn modelId="{6605931F-5A71-4D86-9BE8-46CDB0E9EA65}" type="presOf" srcId="{2B8EE1D9-FCA3-449E-99DD-E7CD9CC2F4C7}" destId="{BC04C05C-CDE3-4992-93F7-BF72EEA68DA9}" srcOrd="0" destOrd="0" presId="urn:microsoft.com/office/officeart/2008/layout/VerticalCurvedList"/>
    <dgm:cxn modelId="{FE01EE43-DF6B-4770-95DC-2E5754EE6EE7}" type="presOf" srcId="{B97F2BBC-AACF-4230-B2E4-0A0756CAA6D9}" destId="{EAC9ECE7-7A78-416C-8770-CA363D652AF8}" srcOrd="0" destOrd="0" presId="urn:microsoft.com/office/officeart/2008/layout/VerticalCurvedList"/>
    <dgm:cxn modelId="{EC5BAB4A-1F6F-4567-8B66-F8C87CBA97E1}" srcId="{4D72B0CC-4CA9-4A2E-8C02-AD9E5544A619}" destId="{0F1A8716-166D-4234-ABA7-87B994CF4402}" srcOrd="3" destOrd="0" parTransId="{0781CDD8-A734-4E7E-BCE6-7F3D96DA56AA}" sibTransId="{2AC224C4-D27A-4114-B061-72DE16067B40}"/>
    <dgm:cxn modelId="{52C7E86D-F7BF-48CE-B390-5719717426F2}" srcId="{4D72B0CC-4CA9-4A2E-8C02-AD9E5544A619}" destId="{AE5079D8-AF1D-4D0E-A811-4C322833BE67}" srcOrd="2" destOrd="0" parTransId="{C560864A-5F11-475F-9CB6-E628185E00D9}" sibTransId="{7F5283EB-C809-44BF-B72E-760478F03E41}"/>
    <dgm:cxn modelId="{2625924E-F2BB-4310-8D10-824E79F716FB}" type="presOf" srcId="{AE5079D8-AF1D-4D0E-A811-4C322833BE67}" destId="{AFA4A664-0F29-4F82-90F9-333C7E11B316}" srcOrd="0" destOrd="0" presId="urn:microsoft.com/office/officeart/2008/layout/VerticalCurvedList"/>
    <dgm:cxn modelId="{19FA7055-21E1-4C7A-91AF-BA9C9A11261F}" srcId="{4D72B0CC-4CA9-4A2E-8C02-AD9E5544A619}" destId="{1FCFC26D-540B-472E-BBF6-09EF4AD311C7}" srcOrd="1" destOrd="0" parTransId="{474E1816-6844-4BEC-8807-0643089245F4}" sibTransId="{877F7EC2-A585-4CD6-83B6-5217D5A03DB6}"/>
    <dgm:cxn modelId="{8D8FD458-044E-401F-ACAF-3CAD6ABB8576}" type="presOf" srcId="{4D72B0CC-4CA9-4A2E-8C02-AD9E5544A619}" destId="{E50F9788-003F-40DB-9353-C69D5E5BF182}" srcOrd="0" destOrd="0" presId="urn:microsoft.com/office/officeart/2008/layout/VerticalCurvedList"/>
    <dgm:cxn modelId="{AED510A2-316D-4A48-AA5D-0FD529892B51}" type="presOf" srcId="{1FCFC26D-540B-472E-BBF6-09EF4AD311C7}" destId="{946CEDFA-87E6-43AD-BD23-29A0C30B4AD3}" srcOrd="0" destOrd="0" presId="urn:microsoft.com/office/officeart/2008/layout/VerticalCurvedList"/>
    <dgm:cxn modelId="{7149F3DE-17FD-4767-AE25-A0DD91403D7B}" type="presOf" srcId="{0F1A8716-166D-4234-ABA7-87B994CF4402}" destId="{5BA2A302-7DA1-4843-8E6D-581A219C92A5}" srcOrd="0" destOrd="0" presId="urn:microsoft.com/office/officeart/2008/layout/VerticalCurvedList"/>
    <dgm:cxn modelId="{AB35A144-2321-4713-95BD-61006FACC21A}" type="presParOf" srcId="{E50F9788-003F-40DB-9353-C69D5E5BF182}" destId="{71D2417F-1532-4663-9EB4-F09213378E16}" srcOrd="0" destOrd="0" presId="urn:microsoft.com/office/officeart/2008/layout/VerticalCurvedList"/>
    <dgm:cxn modelId="{6F961897-4DB5-4A07-AE31-961DD6B88866}" type="presParOf" srcId="{71D2417F-1532-4663-9EB4-F09213378E16}" destId="{A2B70FA2-4132-4066-AE2C-85A0083960D3}" srcOrd="0" destOrd="0" presId="urn:microsoft.com/office/officeart/2008/layout/VerticalCurvedList"/>
    <dgm:cxn modelId="{1A421641-7274-4802-A756-8786E2465F2E}" type="presParOf" srcId="{A2B70FA2-4132-4066-AE2C-85A0083960D3}" destId="{A9D7B50E-C25E-4507-89E1-69655DD08C3E}" srcOrd="0" destOrd="0" presId="urn:microsoft.com/office/officeart/2008/layout/VerticalCurvedList"/>
    <dgm:cxn modelId="{5EDBB6FC-5E4A-456E-A253-C4F8EBD3AE06}" type="presParOf" srcId="{A2B70FA2-4132-4066-AE2C-85A0083960D3}" destId="{BC04C05C-CDE3-4992-93F7-BF72EEA68DA9}" srcOrd="1" destOrd="0" presId="urn:microsoft.com/office/officeart/2008/layout/VerticalCurvedList"/>
    <dgm:cxn modelId="{C33A683E-15FF-4522-AC3D-31C441B9F1F7}" type="presParOf" srcId="{A2B70FA2-4132-4066-AE2C-85A0083960D3}" destId="{07D86CAC-5D22-4EDE-94B3-50AC21E1B882}" srcOrd="2" destOrd="0" presId="urn:microsoft.com/office/officeart/2008/layout/VerticalCurvedList"/>
    <dgm:cxn modelId="{3B3D3A5B-EB84-43E7-B3D0-C7B8069CE5EB}" type="presParOf" srcId="{A2B70FA2-4132-4066-AE2C-85A0083960D3}" destId="{54FF16CC-1904-455B-AB8D-3B801FCB6459}" srcOrd="3" destOrd="0" presId="urn:microsoft.com/office/officeart/2008/layout/VerticalCurvedList"/>
    <dgm:cxn modelId="{3066AD82-BF07-4722-9048-1B769F7FB014}" type="presParOf" srcId="{71D2417F-1532-4663-9EB4-F09213378E16}" destId="{EAC9ECE7-7A78-416C-8770-CA363D652AF8}" srcOrd="1" destOrd="0" presId="urn:microsoft.com/office/officeart/2008/layout/VerticalCurvedList"/>
    <dgm:cxn modelId="{8DD77607-0D4E-400B-92BD-1C12D569C021}" type="presParOf" srcId="{71D2417F-1532-4663-9EB4-F09213378E16}" destId="{3288639D-DFF5-4CB3-A4D9-ED6C141DBECB}" srcOrd="2" destOrd="0" presId="urn:microsoft.com/office/officeart/2008/layout/VerticalCurvedList"/>
    <dgm:cxn modelId="{87AB6227-B880-41ED-976B-8DC70B53BF2D}" type="presParOf" srcId="{3288639D-DFF5-4CB3-A4D9-ED6C141DBECB}" destId="{5872ADAB-0346-45F1-B1A6-3BEABDB07094}" srcOrd="0" destOrd="0" presId="urn:microsoft.com/office/officeart/2008/layout/VerticalCurvedList"/>
    <dgm:cxn modelId="{E75B2C4F-78CC-40EC-B917-0B6124C28F07}" type="presParOf" srcId="{71D2417F-1532-4663-9EB4-F09213378E16}" destId="{946CEDFA-87E6-43AD-BD23-29A0C30B4AD3}" srcOrd="3" destOrd="0" presId="urn:microsoft.com/office/officeart/2008/layout/VerticalCurvedList"/>
    <dgm:cxn modelId="{76A0B57D-CA37-4351-A4E8-53590E9B62B5}" type="presParOf" srcId="{71D2417F-1532-4663-9EB4-F09213378E16}" destId="{080C02F4-CFF2-4586-B022-B066A073B118}" srcOrd="4" destOrd="0" presId="urn:microsoft.com/office/officeart/2008/layout/VerticalCurvedList"/>
    <dgm:cxn modelId="{160BED0B-12FD-4A48-A1EA-5001B77E7B26}" type="presParOf" srcId="{080C02F4-CFF2-4586-B022-B066A073B118}" destId="{C1FF081C-A672-44CB-8C2D-8A8B5956DB10}" srcOrd="0" destOrd="0" presId="urn:microsoft.com/office/officeart/2008/layout/VerticalCurvedList"/>
    <dgm:cxn modelId="{24814FD9-6517-4188-B1A6-FDA4CC03AA82}" type="presParOf" srcId="{71D2417F-1532-4663-9EB4-F09213378E16}" destId="{AFA4A664-0F29-4F82-90F9-333C7E11B316}" srcOrd="5" destOrd="0" presId="urn:microsoft.com/office/officeart/2008/layout/VerticalCurvedList"/>
    <dgm:cxn modelId="{79B70E21-1DC2-4ADB-9257-0C23622AA756}" type="presParOf" srcId="{71D2417F-1532-4663-9EB4-F09213378E16}" destId="{46D0F23B-93D5-4052-B9C2-8616958E1D0D}" srcOrd="6" destOrd="0" presId="urn:microsoft.com/office/officeart/2008/layout/VerticalCurvedList"/>
    <dgm:cxn modelId="{6458019F-475B-4AFB-B036-7812F45CA5F2}" type="presParOf" srcId="{46D0F23B-93D5-4052-B9C2-8616958E1D0D}" destId="{BEA39C9E-A3C5-4AF8-8C5A-8940D74D610D}" srcOrd="0" destOrd="0" presId="urn:microsoft.com/office/officeart/2008/layout/VerticalCurvedList"/>
    <dgm:cxn modelId="{CA41B14B-7686-4AD9-97ED-C024A70C9D96}" type="presParOf" srcId="{71D2417F-1532-4663-9EB4-F09213378E16}" destId="{5BA2A302-7DA1-4843-8E6D-581A219C92A5}" srcOrd="7" destOrd="0" presId="urn:microsoft.com/office/officeart/2008/layout/VerticalCurvedList"/>
    <dgm:cxn modelId="{4D255382-7134-49EC-ABB3-4B778CC752F9}" type="presParOf" srcId="{71D2417F-1532-4663-9EB4-F09213378E16}" destId="{5FDF9B73-D031-4070-9340-EE608E7AA6D8}" srcOrd="8" destOrd="0" presId="urn:microsoft.com/office/officeart/2008/layout/VerticalCurvedList"/>
    <dgm:cxn modelId="{5FFAE063-A7F4-48CF-AC0B-A3FAA038FD42}" type="presParOf" srcId="{5FDF9B73-D031-4070-9340-EE608E7AA6D8}" destId="{7318939B-A696-4A09-9514-2E081A6C41A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AC3AC99-3F10-459E-9321-6511012DF0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98F3C64-44D8-41BE-8F25-75D604FB758A}">
      <dgm:prSet/>
      <dgm:spPr/>
      <dgm:t>
        <a:bodyPr/>
        <a:lstStyle/>
        <a:p>
          <a:pPr algn="ctr" rtl="0"/>
          <a:r>
            <a:rPr lang="kk-KZ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Дара кәсіпкерді қалай тіркеуге болады?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10589-9FE9-4176-B15E-1E712D61DD9B}" type="parTrans" cxnId="{7D00F681-D531-4676-89FC-0769CD419E97}">
      <dgm:prSet/>
      <dgm:spPr/>
      <dgm:t>
        <a:bodyPr/>
        <a:lstStyle/>
        <a:p>
          <a:pPr algn="ctr"/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6FA948-FB81-4880-B40A-CC8C8394AA3F}" type="sibTrans" cxnId="{7D00F681-D531-4676-89FC-0769CD419E97}">
      <dgm:prSet/>
      <dgm:spPr/>
      <dgm:t>
        <a:bodyPr/>
        <a:lstStyle/>
        <a:p>
          <a:pPr algn="ctr"/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E33313-8F78-44BE-A813-C80D68271BCD}" type="pres">
      <dgm:prSet presAssocID="{6AC3AC99-3F10-459E-9321-6511012DF005}" presName="linear" presStyleCnt="0">
        <dgm:presLayoutVars>
          <dgm:animLvl val="lvl"/>
          <dgm:resizeHandles val="exact"/>
        </dgm:presLayoutVars>
      </dgm:prSet>
      <dgm:spPr/>
    </dgm:pt>
    <dgm:pt modelId="{BB6AB5B2-9A26-49CA-B552-001B16FAF1AA}" type="pres">
      <dgm:prSet presAssocID="{998F3C64-44D8-41BE-8F25-75D604FB758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34ECA1B-9075-4F7D-9AD5-B54CABAF39A0}" type="presOf" srcId="{6AC3AC99-3F10-459E-9321-6511012DF005}" destId="{F2E33313-8F78-44BE-A813-C80D68271BCD}" srcOrd="0" destOrd="0" presId="urn:microsoft.com/office/officeart/2005/8/layout/vList2"/>
    <dgm:cxn modelId="{7D00F681-D531-4676-89FC-0769CD419E97}" srcId="{6AC3AC99-3F10-459E-9321-6511012DF005}" destId="{998F3C64-44D8-41BE-8F25-75D604FB758A}" srcOrd="0" destOrd="0" parTransId="{58A10589-9FE9-4176-B15E-1E712D61DD9B}" sibTransId="{026FA948-FB81-4880-B40A-CC8C8394AA3F}"/>
    <dgm:cxn modelId="{5CC191BD-4CE9-4CE9-8459-5E22008A3099}" type="presOf" srcId="{998F3C64-44D8-41BE-8F25-75D604FB758A}" destId="{BB6AB5B2-9A26-49CA-B552-001B16FAF1AA}" srcOrd="0" destOrd="0" presId="urn:microsoft.com/office/officeart/2005/8/layout/vList2"/>
    <dgm:cxn modelId="{D23EA6C7-0206-487A-B853-5325BD9DD13E}" type="presParOf" srcId="{F2E33313-8F78-44BE-A813-C80D68271BCD}" destId="{BB6AB5B2-9A26-49CA-B552-001B16FAF1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4D2BF27-D1B4-4EA9-87DD-46B9200C8F6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47D80A-2EBC-420D-BB2A-24E33FF4EC72}">
      <dgm:prSet custT="1"/>
      <dgm:spPr/>
      <dgm:t>
        <a:bodyPr/>
        <a:lstStyle/>
        <a:p>
          <a:pPr rtl="0"/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Дара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ндетт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т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ркеуге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мынадай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шарттардың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сай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келет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тұлғалар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жатады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7189E3-5E10-4CAF-953D-9B27736C22C8}" type="parTrans" cxnId="{B0B068C0-ABBC-46BF-951B-71AB7ACDAC8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8B5A13-23DF-44E7-842A-D3F816C100DB}" type="sibTrans" cxnId="{B0B068C0-ABBC-46BF-951B-71AB7ACDAC8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2FF123-86C2-4D68-99C6-CB4C6289F9B0}">
      <dgm:prSet custT="1"/>
      <dgm:spPr/>
      <dgm:t>
        <a:bodyPr/>
        <a:lstStyle/>
        <a:p>
          <a:pPr rtl="0"/>
          <a:r>
            <a:rPr lang="kk-K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жалдамалы жұмыскерлердің еңбегін тұрақты негізде пайдаланады;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F1B67A-D8EA-467F-98BF-91D8F54A0DEC}" type="parTrans" cxnId="{FC6A6CDF-2E82-4A53-AC05-A8FCF3B2783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D3963C-BE86-4686-9874-0A2FD5EE469D}" type="sibTrans" cxnId="{FC6A6CDF-2E82-4A53-AC05-A8FCF3B2783C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5FDCC6-DC40-4B9F-BA4D-D72BA6934046}">
      <dgm:prSet custT="1"/>
      <dgm:spPr/>
      <dgm:t>
        <a:bodyPr/>
        <a:lstStyle/>
        <a:p>
          <a:pPr rtl="0"/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пкерл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ктен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республикалық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бюджет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заңда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белгіленген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тиісті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жылының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қаңтарына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қолданыста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болатын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жалақының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12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еселенген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</a:t>
          </a:r>
          <a:r>
            <a:rPr lang="en-US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асатын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мөлшерде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Қазақстан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Республикасының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заңнамасына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есептелген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жылдық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кірісі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r>
            <a:rPr lang="ru-RU" sz="2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1CEAA4-CDC0-4ED9-9987-61F53DF2982D}" type="parTrans" cxnId="{DC91C369-4B24-4146-8DBE-83BD11FED97F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7C7088-8B8A-49D6-9F4A-50F1FFCE252F}" type="sibTrans" cxnId="{DC91C369-4B24-4146-8DBE-83BD11FED97F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5C9EF-3A66-4677-AEC6-119B7AA9E874}" type="pres">
      <dgm:prSet presAssocID="{54D2BF27-D1B4-4EA9-87DD-46B9200C8F60}" presName="Name0" presStyleCnt="0">
        <dgm:presLayoutVars>
          <dgm:dir/>
          <dgm:animLvl val="lvl"/>
          <dgm:resizeHandles val="exact"/>
        </dgm:presLayoutVars>
      </dgm:prSet>
      <dgm:spPr/>
    </dgm:pt>
    <dgm:pt modelId="{92BB4C03-75ED-4C02-9F52-7FF09EBBE526}" type="pres">
      <dgm:prSet presAssocID="{1247D80A-2EBC-420D-BB2A-24E33FF4EC72}" presName="linNode" presStyleCnt="0"/>
      <dgm:spPr/>
    </dgm:pt>
    <dgm:pt modelId="{87AB11F1-85E8-4AFE-B186-C9E719864225}" type="pres">
      <dgm:prSet presAssocID="{1247D80A-2EBC-420D-BB2A-24E33FF4EC72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DDC2FB60-32A9-4A51-BED9-0786CA9A2307}" type="pres">
      <dgm:prSet presAssocID="{1247D80A-2EBC-420D-BB2A-24E33FF4EC72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DC91C369-4B24-4146-8DBE-83BD11FED97F}" srcId="{1247D80A-2EBC-420D-BB2A-24E33FF4EC72}" destId="{745FDCC6-DC40-4B9F-BA4D-D72BA6934046}" srcOrd="1" destOrd="0" parTransId="{931CEAA4-CDC0-4ED9-9987-61F53DF2982D}" sibTransId="{7B7C7088-8B8A-49D6-9F4A-50F1FFCE252F}"/>
    <dgm:cxn modelId="{F30DE9A1-DA54-4B09-BF08-5CC667C2CAAA}" type="presOf" srcId="{1247D80A-2EBC-420D-BB2A-24E33FF4EC72}" destId="{87AB11F1-85E8-4AFE-B186-C9E719864225}" srcOrd="0" destOrd="0" presId="urn:microsoft.com/office/officeart/2005/8/layout/vList5"/>
    <dgm:cxn modelId="{17E2DCA7-49F6-48CA-AC19-A10A2139EDCF}" type="presOf" srcId="{745FDCC6-DC40-4B9F-BA4D-D72BA6934046}" destId="{DDC2FB60-32A9-4A51-BED9-0786CA9A2307}" srcOrd="0" destOrd="1" presId="urn:microsoft.com/office/officeart/2005/8/layout/vList5"/>
    <dgm:cxn modelId="{A5441EB9-1734-4374-9EA5-2BBD9A482DB0}" type="presOf" srcId="{3F2FF123-86C2-4D68-99C6-CB4C6289F9B0}" destId="{DDC2FB60-32A9-4A51-BED9-0786CA9A2307}" srcOrd="0" destOrd="0" presId="urn:microsoft.com/office/officeart/2005/8/layout/vList5"/>
    <dgm:cxn modelId="{B0B068C0-ABBC-46BF-951B-71AB7ACDAC8D}" srcId="{54D2BF27-D1B4-4EA9-87DD-46B9200C8F60}" destId="{1247D80A-2EBC-420D-BB2A-24E33FF4EC72}" srcOrd="0" destOrd="0" parTransId="{AC7189E3-5E10-4CAF-953D-9B27736C22C8}" sibTransId="{5F8B5A13-23DF-44E7-842A-D3F816C100DB}"/>
    <dgm:cxn modelId="{8F992ED5-E019-4C43-9517-411084510C1D}" type="presOf" srcId="{54D2BF27-D1B4-4EA9-87DD-46B9200C8F60}" destId="{40C5C9EF-3A66-4677-AEC6-119B7AA9E874}" srcOrd="0" destOrd="0" presId="urn:microsoft.com/office/officeart/2005/8/layout/vList5"/>
    <dgm:cxn modelId="{FC6A6CDF-2E82-4A53-AC05-A8FCF3B2783C}" srcId="{1247D80A-2EBC-420D-BB2A-24E33FF4EC72}" destId="{3F2FF123-86C2-4D68-99C6-CB4C6289F9B0}" srcOrd="0" destOrd="0" parTransId="{32F1B67A-D8EA-467F-98BF-91D8F54A0DEC}" sibTransId="{A8D3963C-BE86-4686-9874-0A2FD5EE469D}"/>
    <dgm:cxn modelId="{F6ECEE0F-6BA3-46D0-87C6-6611E702B104}" type="presParOf" srcId="{40C5C9EF-3A66-4677-AEC6-119B7AA9E874}" destId="{92BB4C03-75ED-4C02-9F52-7FF09EBBE526}" srcOrd="0" destOrd="0" presId="urn:microsoft.com/office/officeart/2005/8/layout/vList5"/>
    <dgm:cxn modelId="{5B93F4F2-423D-4CE7-AB06-C30E032162C3}" type="presParOf" srcId="{92BB4C03-75ED-4C02-9F52-7FF09EBBE526}" destId="{87AB11F1-85E8-4AFE-B186-C9E719864225}" srcOrd="0" destOrd="0" presId="urn:microsoft.com/office/officeart/2005/8/layout/vList5"/>
    <dgm:cxn modelId="{CE563DAF-0E85-47AD-8671-DA6C2781A95C}" type="presParOf" srcId="{92BB4C03-75ED-4C02-9F52-7FF09EBBE526}" destId="{DDC2FB60-32A9-4A51-BED9-0786CA9A230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952D71B-B141-4648-9B75-66880A89EB86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4549FFF7-12E3-4D7E-83BD-B34F43CE3A92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Кәсіпкерлік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қызметтің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басталғаны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хабарлама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жіберу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en-US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elicense.kz</a:t>
          </a:r>
          <a:r>
            <a:rPr lang="en-US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порталында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тіркеуден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PDF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форматындағы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нұсқаулық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KZ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A03CB8-F112-49F1-AB8E-E583ABE44D12}" type="parTrans" cxnId="{D768C04E-3D2A-4126-9BCD-DB91F63CC9E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48A22C-68B8-4EEB-BBDA-28D610AF7DBF}" type="sibTrans" cxnId="{D768C04E-3D2A-4126-9BCD-DB91F63CC9E8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3673EE-9AC5-43A9-97E1-1C41969D099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Жеке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кәсіпкер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ретінде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қызметтің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басталғаны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туралы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хабарлама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қызметінің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бетіне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u="none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өтіңіз</a:t>
          </a:r>
          <a:endParaRPr lang="ru-RU" sz="140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E6BF92-727F-4893-8C9E-C6E89A5FE2C7}" type="parTrans" cxnId="{1A0ABB79-70A8-4918-A608-D16DB4B4DC8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EEDB03-4FC5-4CE6-9AA1-C6DDF92AA242}" type="sibTrans" cxnId="{1A0ABB79-70A8-4918-A608-D16DB4B4DC8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41EC35-C14D-48DB-9870-5E31CDC8A7A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онлайн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тапсырыс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беру"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батырмасын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басу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сізге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лицензиарды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яғни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бекітілетін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ұсынылады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4C029F-55B0-4880-A3F0-2956910E24E2}" type="parTrans" cxnId="{5FB3E4E5-BF50-43D2-92B9-14E19F7D3D0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283CD3-155E-4568-8FEC-210E5F8BC513}" type="sibTrans" cxnId="{5FB3E4E5-BF50-43D2-92B9-14E19F7D3D0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EA34DC-7E4E-48B9-9EC2-E8F1CD68BE2A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таңдағаннан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ашылған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терезеде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өтініш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жолдарын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Егер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ЭЦҚ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көмегімен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авторлансаңыз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көпшілігі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автоматты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түрде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толтырылады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645BAF-1D03-4FEA-807A-BFC8112C685C}" type="parTrans" cxnId="{89A99B4A-C6EB-44CB-A236-22258FB9BA1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5A6B1C-4BA2-43BA-B6DE-511C1438FD1D}" type="sibTrans" cxnId="{89A99B4A-C6EB-44CB-A236-22258FB9BA1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AD9FED-EA44-4D23-AEB3-F099AFD31D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беттің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соңғы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Мемлекеттік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кірістер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растауды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сұрату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тармағы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бар»,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онда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Жіберу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бастырмасына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басып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ЖК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мүмкіндігін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мақұлдау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хабарламаны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күту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6C585E-1100-4D72-9859-7926069547F3}" type="parTrans" cxnId="{E4172DA6-742B-48B1-8DC1-9BAEB492262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D92BE-6D5D-470F-AEB7-7FD8546796B4}" type="sibTrans" cxnId="{E4172DA6-742B-48B1-8DC1-9BAEB492262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936C66-82D9-4439-8409-AF116480DDF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Бұдан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әрі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басқаннан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өрістері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терезе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ашылады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онда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болашақ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кәсіпорыныңыздың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деректемелері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параметрлерін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мекен-жайы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атауы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(ЭҚЖЖ),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салу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нысаны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т. б.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829E53-D1C2-4F95-BC94-C438F230B717}" type="parTrans" cxnId="{E08E5A56-D0EB-4C4E-AA9F-A48061E8A09D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C3883F-86B0-4582-8420-6F883B578C7E}" type="sibTrans" cxnId="{E08E5A56-D0EB-4C4E-AA9F-A48061E8A09D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759E07-374B-484D-9069-2F5DDC6D6F6E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Қалыптасқан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сұранымға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ЭЦҚ-мен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қойылады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содан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күні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ішінде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Менің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хабарлаларым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хабарлама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аласыз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Осылайша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ЖК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электронды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түрде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рәсімі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өтеді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51D775-18FA-4170-BDA7-E671EABBCC3B}" type="parTrans" cxnId="{691AECD6-07E0-4D01-B103-B96DA479600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4442D3-80EC-42C2-9607-50E19CD85898}" type="sibTrans" cxnId="{691AECD6-07E0-4D01-B103-B96DA479600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KZ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8095DD-3C45-4526-8E42-CF7085E3F809}" type="pres">
      <dgm:prSet presAssocID="{7952D71B-B141-4648-9B75-66880A89EB86}" presName="Name0" presStyleCnt="0">
        <dgm:presLayoutVars>
          <dgm:dir/>
          <dgm:animLvl val="lvl"/>
          <dgm:resizeHandles val="exact"/>
        </dgm:presLayoutVars>
      </dgm:prSet>
      <dgm:spPr/>
    </dgm:pt>
    <dgm:pt modelId="{BA91FB86-D48B-4A0D-94DA-DC45CFEC4B48}" type="pres">
      <dgm:prSet presAssocID="{B7759E07-374B-484D-9069-2F5DDC6D6F6E}" presName="boxAndChildren" presStyleCnt="0"/>
      <dgm:spPr/>
    </dgm:pt>
    <dgm:pt modelId="{A509ABDA-F617-4DCE-8B26-943498531E5F}" type="pres">
      <dgm:prSet presAssocID="{B7759E07-374B-484D-9069-2F5DDC6D6F6E}" presName="parentTextBox" presStyleLbl="node1" presStyleIdx="0" presStyleCnt="7"/>
      <dgm:spPr/>
    </dgm:pt>
    <dgm:pt modelId="{EFFA4409-80FC-4672-A5F7-2F726B73DC7E}" type="pres">
      <dgm:prSet presAssocID="{3CC3883F-86B0-4582-8420-6F883B578C7E}" presName="sp" presStyleCnt="0"/>
      <dgm:spPr/>
    </dgm:pt>
    <dgm:pt modelId="{D7AE0E87-8C3A-403B-898F-8761D49C8F66}" type="pres">
      <dgm:prSet presAssocID="{98936C66-82D9-4439-8409-AF116480DDF5}" presName="arrowAndChildren" presStyleCnt="0"/>
      <dgm:spPr/>
    </dgm:pt>
    <dgm:pt modelId="{18BD8F14-1C7D-4AF3-A0CE-E8BC0A9ADF4A}" type="pres">
      <dgm:prSet presAssocID="{98936C66-82D9-4439-8409-AF116480DDF5}" presName="parentTextArrow" presStyleLbl="node1" presStyleIdx="1" presStyleCnt="7"/>
      <dgm:spPr/>
    </dgm:pt>
    <dgm:pt modelId="{D2887220-6568-498A-863C-D7D59039E851}" type="pres">
      <dgm:prSet presAssocID="{6D3D92BE-6D5D-470F-AEB7-7FD8546796B4}" presName="sp" presStyleCnt="0"/>
      <dgm:spPr/>
    </dgm:pt>
    <dgm:pt modelId="{F5ACB16D-CA1A-4FF8-970F-775CC3698A7B}" type="pres">
      <dgm:prSet presAssocID="{16AD9FED-EA44-4D23-AEB3-F099AFD31DA7}" presName="arrowAndChildren" presStyleCnt="0"/>
      <dgm:spPr/>
    </dgm:pt>
    <dgm:pt modelId="{14618580-1CAB-4EBB-BA11-A1EDC57CB7F8}" type="pres">
      <dgm:prSet presAssocID="{16AD9FED-EA44-4D23-AEB3-F099AFD31DA7}" presName="parentTextArrow" presStyleLbl="node1" presStyleIdx="2" presStyleCnt="7"/>
      <dgm:spPr/>
    </dgm:pt>
    <dgm:pt modelId="{F644D666-E8F4-4AE9-AE6D-CC4AD2E95138}" type="pres">
      <dgm:prSet presAssocID="{FD5A6B1C-4BA2-43BA-B6DE-511C1438FD1D}" presName="sp" presStyleCnt="0"/>
      <dgm:spPr/>
    </dgm:pt>
    <dgm:pt modelId="{09A1F84E-C23F-4347-8027-D37029AC2E4D}" type="pres">
      <dgm:prSet presAssocID="{F5EA34DC-7E4E-48B9-9EC2-E8F1CD68BE2A}" presName="arrowAndChildren" presStyleCnt="0"/>
      <dgm:spPr/>
    </dgm:pt>
    <dgm:pt modelId="{A24164A5-7D78-4131-8AE4-5B394605CED9}" type="pres">
      <dgm:prSet presAssocID="{F5EA34DC-7E4E-48B9-9EC2-E8F1CD68BE2A}" presName="parentTextArrow" presStyleLbl="node1" presStyleIdx="3" presStyleCnt="7"/>
      <dgm:spPr/>
    </dgm:pt>
    <dgm:pt modelId="{32A7A6BC-56EC-42DE-9E76-72B84AECB919}" type="pres">
      <dgm:prSet presAssocID="{B2283CD3-155E-4568-8FEC-210E5F8BC513}" presName="sp" presStyleCnt="0"/>
      <dgm:spPr/>
    </dgm:pt>
    <dgm:pt modelId="{EDF54558-B32B-46B6-94D8-7A6CE8CA4542}" type="pres">
      <dgm:prSet presAssocID="{1141EC35-C14D-48DB-9870-5E31CDC8A7A6}" presName="arrowAndChildren" presStyleCnt="0"/>
      <dgm:spPr/>
    </dgm:pt>
    <dgm:pt modelId="{FE982962-A138-4AA1-B0C9-6B469D72578C}" type="pres">
      <dgm:prSet presAssocID="{1141EC35-C14D-48DB-9870-5E31CDC8A7A6}" presName="parentTextArrow" presStyleLbl="node1" presStyleIdx="4" presStyleCnt="7"/>
      <dgm:spPr/>
    </dgm:pt>
    <dgm:pt modelId="{98C7FE11-0686-4392-A3E7-F8D2B65CFB55}" type="pres">
      <dgm:prSet presAssocID="{3AEEDB03-4FC5-4CE6-9AA1-C6DDF92AA242}" presName="sp" presStyleCnt="0"/>
      <dgm:spPr/>
    </dgm:pt>
    <dgm:pt modelId="{07F14084-E118-4CE7-BD90-1187BA1F6C38}" type="pres">
      <dgm:prSet presAssocID="{9D3673EE-9AC5-43A9-97E1-1C41969D0992}" presName="arrowAndChildren" presStyleCnt="0"/>
      <dgm:spPr/>
    </dgm:pt>
    <dgm:pt modelId="{E00EED20-8A5C-4F18-B6C6-FEA2ABC87876}" type="pres">
      <dgm:prSet presAssocID="{9D3673EE-9AC5-43A9-97E1-1C41969D0992}" presName="parentTextArrow" presStyleLbl="node1" presStyleIdx="5" presStyleCnt="7"/>
      <dgm:spPr/>
    </dgm:pt>
    <dgm:pt modelId="{EF6B68FF-85A6-44F2-84BA-431BB4D9E0DA}" type="pres">
      <dgm:prSet presAssocID="{C248A22C-68B8-4EEB-BBDA-28D610AF7DBF}" presName="sp" presStyleCnt="0"/>
      <dgm:spPr/>
    </dgm:pt>
    <dgm:pt modelId="{5E443287-DE1C-415F-A7FD-98CAFC9813DA}" type="pres">
      <dgm:prSet presAssocID="{4549FFF7-12E3-4D7E-83BD-B34F43CE3A92}" presName="arrowAndChildren" presStyleCnt="0"/>
      <dgm:spPr/>
    </dgm:pt>
    <dgm:pt modelId="{A5625BDE-1C6D-4443-8763-F450362B5F84}" type="pres">
      <dgm:prSet presAssocID="{4549FFF7-12E3-4D7E-83BD-B34F43CE3A92}" presName="parentTextArrow" presStyleLbl="node1" presStyleIdx="6" presStyleCnt="7"/>
      <dgm:spPr/>
    </dgm:pt>
  </dgm:ptLst>
  <dgm:cxnLst>
    <dgm:cxn modelId="{BF2FCE03-15CC-4DCE-9FDA-537D1859CD80}" type="presOf" srcId="{7952D71B-B141-4648-9B75-66880A89EB86}" destId="{C28095DD-3C45-4526-8E42-CF7085E3F809}" srcOrd="0" destOrd="0" presId="urn:microsoft.com/office/officeart/2005/8/layout/process4"/>
    <dgm:cxn modelId="{7E4C611F-9EF3-4759-9DA5-6705E237A978}" type="presOf" srcId="{98936C66-82D9-4439-8409-AF116480DDF5}" destId="{18BD8F14-1C7D-4AF3-A0CE-E8BC0A9ADF4A}" srcOrd="0" destOrd="0" presId="urn:microsoft.com/office/officeart/2005/8/layout/process4"/>
    <dgm:cxn modelId="{53D72135-725D-482C-918E-F02C517E9E2E}" type="presOf" srcId="{F5EA34DC-7E4E-48B9-9EC2-E8F1CD68BE2A}" destId="{A24164A5-7D78-4131-8AE4-5B394605CED9}" srcOrd="0" destOrd="0" presId="urn:microsoft.com/office/officeart/2005/8/layout/process4"/>
    <dgm:cxn modelId="{89A99B4A-C6EB-44CB-A236-22258FB9BA13}" srcId="{7952D71B-B141-4648-9B75-66880A89EB86}" destId="{F5EA34DC-7E4E-48B9-9EC2-E8F1CD68BE2A}" srcOrd="3" destOrd="0" parTransId="{10645BAF-1D03-4FEA-807A-BFC8112C685C}" sibTransId="{FD5A6B1C-4BA2-43BA-B6DE-511C1438FD1D}"/>
    <dgm:cxn modelId="{29BD724C-3485-42AD-9EBF-C556CD9B9F39}" type="presOf" srcId="{B7759E07-374B-484D-9069-2F5DDC6D6F6E}" destId="{A509ABDA-F617-4DCE-8B26-943498531E5F}" srcOrd="0" destOrd="0" presId="urn:microsoft.com/office/officeart/2005/8/layout/process4"/>
    <dgm:cxn modelId="{D768C04E-3D2A-4126-9BCD-DB91F63CC9E8}" srcId="{7952D71B-B141-4648-9B75-66880A89EB86}" destId="{4549FFF7-12E3-4D7E-83BD-B34F43CE3A92}" srcOrd="0" destOrd="0" parTransId="{57A03CB8-F112-49F1-AB8E-E583ABE44D12}" sibTransId="{C248A22C-68B8-4EEB-BBDA-28D610AF7DBF}"/>
    <dgm:cxn modelId="{E08E5A56-D0EB-4C4E-AA9F-A48061E8A09D}" srcId="{7952D71B-B141-4648-9B75-66880A89EB86}" destId="{98936C66-82D9-4439-8409-AF116480DDF5}" srcOrd="5" destOrd="0" parTransId="{22829E53-D1C2-4F95-BC94-C438F230B717}" sibTransId="{3CC3883F-86B0-4582-8420-6F883B578C7E}"/>
    <dgm:cxn modelId="{5431C477-24D5-4DED-8F1A-936F2C6765B5}" type="presOf" srcId="{1141EC35-C14D-48DB-9870-5E31CDC8A7A6}" destId="{FE982962-A138-4AA1-B0C9-6B469D72578C}" srcOrd="0" destOrd="0" presId="urn:microsoft.com/office/officeart/2005/8/layout/process4"/>
    <dgm:cxn modelId="{1A0ABB79-70A8-4918-A608-D16DB4B4DC8E}" srcId="{7952D71B-B141-4648-9B75-66880A89EB86}" destId="{9D3673EE-9AC5-43A9-97E1-1C41969D0992}" srcOrd="1" destOrd="0" parTransId="{D9E6BF92-727F-4893-8C9E-C6E89A5FE2C7}" sibTransId="{3AEEDB03-4FC5-4CE6-9AA1-C6DDF92AA242}"/>
    <dgm:cxn modelId="{E4172DA6-742B-48B1-8DC1-9BAEB4922626}" srcId="{7952D71B-B141-4648-9B75-66880A89EB86}" destId="{16AD9FED-EA44-4D23-AEB3-F099AFD31DA7}" srcOrd="4" destOrd="0" parTransId="{4C6C585E-1100-4D72-9859-7926069547F3}" sibTransId="{6D3D92BE-6D5D-470F-AEB7-7FD8546796B4}"/>
    <dgm:cxn modelId="{4316F0AF-ABC3-4002-AAAC-76A1AFC8FF4B}" type="presOf" srcId="{16AD9FED-EA44-4D23-AEB3-F099AFD31DA7}" destId="{14618580-1CAB-4EBB-BA11-A1EDC57CB7F8}" srcOrd="0" destOrd="0" presId="urn:microsoft.com/office/officeart/2005/8/layout/process4"/>
    <dgm:cxn modelId="{41AEABCF-82C4-4F2C-9716-615867324FF7}" type="presOf" srcId="{9D3673EE-9AC5-43A9-97E1-1C41969D0992}" destId="{E00EED20-8A5C-4F18-B6C6-FEA2ABC87876}" srcOrd="0" destOrd="0" presId="urn:microsoft.com/office/officeart/2005/8/layout/process4"/>
    <dgm:cxn modelId="{691AECD6-07E0-4D01-B103-B96DA4796001}" srcId="{7952D71B-B141-4648-9B75-66880A89EB86}" destId="{B7759E07-374B-484D-9069-2F5DDC6D6F6E}" srcOrd="6" destOrd="0" parTransId="{DA51D775-18FA-4170-BDA7-E671EABBCC3B}" sibTransId="{A44442D3-80EC-42C2-9607-50E19CD85898}"/>
    <dgm:cxn modelId="{313CD3DD-4753-4511-9F87-77EEFBC93626}" type="presOf" srcId="{4549FFF7-12E3-4D7E-83BD-B34F43CE3A92}" destId="{A5625BDE-1C6D-4443-8763-F450362B5F84}" srcOrd="0" destOrd="0" presId="urn:microsoft.com/office/officeart/2005/8/layout/process4"/>
    <dgm:cxn modelId="{5FB3E4E5-BF50-43D2-92B9-14E19F7D3D05}" srcId="{7952D71B-B141-4648-9B75-66880A89EB86}" destId="{1141EC35-C14D-48DB-9870-5E31CDC8A7A6}" srcOrd="2" destOrd="0" parTransId="{244C029F-55B0-4880-A3F0-2956910E24E2}" sibTransId="{B2283CD3-155E-4568-8FEC-210E5F8BC513}"/>
    <dgm:cxn modelId="{BAD3BBB6-12FA-4F35-89CC-37B0AACBEBD2}" type="presParOf" srcId="{C28095DD-3C45-4526-8E42-CF7085E3F809}" destId="{BA91FB86-D48B-4A0D-94DA-DC45CFEC4B48}" srcOrd="0" destOrd="0" presId="urn:microsoft.com/office/officeart/2005/8/layout/process4"/>
    <dgm:cxn modelId="{370F021F-82C0-48A4-88E3-C763509E037B}" type="presParOf" srcId="{BA91FB86-D48B-4A0D-94DA-DC45CFEC4B48}" destId="{A509ABDA-F617-4DCE-8B26-943498531E5F}" srcOrd="0" destOrd="0" presId="urn:microsoft.com/office/officeart/2005/8/layout/process4"/>
    <dgm:cxn modelId="{174355F1-6E5E-4A8A-A90C-5F268291270B}" type="presParOf" srcId="{C28095DD-3C45-4526-8E42-CF7085E3F809}" destId="{EFFA4409-80FC-4672-A5F7-2F726B73DC7E}" srcOrd="1" destOrd="0" presId="urn:microsoft.com/office/officeart/2005/8/layout/process4"/>
    <dgm:cxn modelId="{F5547318-9FAB-413B-9F08-0A087A5CFBAA}" type="presParOf" srcId="{C28095DD-3C45-4526-8E42-CF7085E3F809}" destId="{D7AE0E87-8C3A-403B-898F-8761D49C8F66}" srcOrd="2" destOrd="0" presId="urn:microsoft.com/office/officeart/2005/8/layout/process4"/>
    <dgm:cxn modelId="{C92765FE-0189-45E9-81F2-525604487089}" type="presParOf" srcId="{D7AE0E87-8C3A-403B-898F-8761D49C8F66}" destId="{18BD8F14-1C7D-4AF3-A0CE-E8BC0A9ADF4A}" srcOrd="0" destOrd="0" presId="urn:microsoft.com/office/officeart/2005/8/layout/process4"/>
    <dgm:cxn modelId="{44A2D774-D475-463E-8B93-C637B0153845}" type="presParOf" srcId="{C28095DD-3C45-4526-8E42-CF7085E3F809}" destId="{D2887220-6568-498A-863C-D7D59039E851}" srcOrd="3" destOrd="0" presId="urn:microsoft.com/office/officeart/2005/8/layout/process4"/>
    <dgm:cxn modelId="{390AB7AB-3AD8-4352-9BA4-F2CEFE3EA44B}" type="presParOf" srcId="{C28095DD-3C45-4526-8E42-CF7085E3F809}" destId="{F5ACB16D-CA1A-4FF8-970F-775CC3698A7B}" srcOrd="4" destOrd="0" presId="urn:microsoft.com/office/officeart/2005/8/layout/process4"/>
    <dgm:cxn modelId="{B3DE0DA2-FAF9-4521-8D58-EF4ABA6FB588}" type="presParOf" srcId="{F5ACB16D-CA1A-4FF8-970F-775CC3698A7B}" destId="{14618580-1CAB-4EBB-BA11-A1EDC57CB7F8}" srcOrd="0" destOrd="0" presId="urn:microsoft.com/office/officeart/2005/8/layout/process4"/>
    <dgm:cxn modelId="{87D86F52-30D9-4645-B6B6-0B9992BFAA6E}" type="presParOf" srcId="{C28095DD-3C45-4526-8E42-CF7085E3F809}" destId="{F644D666-E8F4-4AE9-AE6D-CC4AD2E95138}" srcOrd="5" destOrd="0" presId="urn:microsoft.com/office/officeart/2005/8/layout/process4"/>
    <dgm:cxn modelId="{99560388-F380-4309-910C-4F98AABED28B}" type="presParOf" srcId="{C28095DD-3C45-4526-8E42-CF7085E3F809}" destId="{09A1F84E-C23F-4347-8027-D37029AC2E4D}" srcOrd="6" destOrd="0" presId="urn:microsoft.com/office/officeart/2005/8/layout/process4"/>
    <dgm:cxn modelId="{6AA329C9-A9B1-4163-984E-19719780D23F}" type="presParOf" srcId="{09A1F84E-C23F-4347-8027-D37029AC2E4D}" destId="{A24164A5-7D78-4131-8AE4-5B394605CED9}" srcOrd="0" destOrd="0" presId="urn:microsoft.com/office/officeart/2005/8/layout/process4"/>
    <dgm:cxn modelId="{F818B06E-7BDC-4442-A82D-C3574D1BEC18}" type="presParOf" srcId="{C28095DD-3C45-4526-8E42-CF7085E3F809}" destId="{32A7A6BC-56EC-42DE-9E76-72B84AECB919}" srcOrd="7" destOrd="0" presId="urn:microsoft.com/office/officeart/2005/8/layout/process4"/>
    <dgm:cxn modelId="{B36C320B-C994-4AF4-83E3-8F152DDCCA46}" type="presParOf" srcId="{C28095DD-3C45-4526-8E42-CF7085E3F809}" destId="{EDF54558-B32B-46B6-94D8-7A6CE8CA4542}" srcOrd="8" destOrd="0" presId="urn:microsoft.com/office/officeart/2005/8/layout/process4"/>
    <dgm:cxn modelId="{AB6913FF-B446-4C50-98CE-E3B8BE737B4A}" type="presParOf" srcId="{EDF54558-B32B-46B6-94D8-7A6CE8CA4542}" destId="{FE982962-A138-4AA1-B0C9-6B469D72578C}" srcOrd="0" destOrd="0" presId="urn:microsoft.com/office/officeart/2005/8/layout/process4"/>
    <dgm:cxn modelId="{8A5C7067-1864-4B4D-AE47-B07E30026C12}" type="presParOf" srcId="{C28095DD-3C45-4526-8E42-CF7085E3F809}" destId="{98C7FE11-0686-4392-A3E7-F8D2B65CFB55}" srcOrd="9" destOrd="0" presId="urn:microsoft.com/office/officeart/2005/8/layout/process4"/>
    <dgm:cxn modelId="{28F381B6-D91C-4F6D-B842-58946B576A58}" type="presParOf" srcId="{C28095DD-3C45-4526-8E42-CF7085E3F809}" destId="{07F14084-E118-4CE7-BD90-1187BA1F6C38}" srcOrd="10" destOrd="0" presId="urn:microsoft.com/office/officeart/2005/8/layout/process4"/>
    <dgm:cxn modelId="{3964F9B9-F8AA-4AF8-80CF-C5780B18B427}" type="presParOf" srcId="{07F14084-E118-4CE7-BD90-1187BA1F6C38}" destId="{E00EED20-8A5C-4F18-B6C6-FEA2ABC87876}" srcOrd="0" destOrd="0" presId="urn:microsoft.com/office/officeart/2005/8/layout/process4"/>
    <dgm:cxn modelId="{D92B509F-38CC-4EF5-A1E9-31E61E4FF184}" type="presParOf" srcId="{C28095DD-3C45-4526-8E42-CF7085E3F809}" destId="{EF6B68FF-85A6-44F2-84BA-431BB4D9E0DA}" srcOrd="11" destOrd="0" presId="urn:microsoft.com/office/officeart/2005/8/layout/process4"/>
    <dgm:cxn modelId="{DF5DAC33-F3CE-43C7-AE3F-FF13A2C19686}" type="presParOf" srcId="{C28095DD-3C45-4526-8E42-CF7085E3F809}" destId="{5E443287-DE1C-415F-A7FD-98CAFC9813DA}" srcOrd="12" destOrd="0" presId="urn:microsoft.com/office/officeart/2005/8/layout/process4"/>
    <dgm:cxn modelId="{E44D2E53-0876-42B6-B626-673902740681}" type="presParOf" srcId="{5E443287-DE1C-415F-A7FD-98CAFC9813DA}" destId="{A5625BDE-1C6D-4443-8763-F450362B5F8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13137A5-DA4C-4F4A-A029-74C421A068D1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20B35186-B49B-46B3-B3C9-8ACEC5C9BB4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Ұйымдық-құқықтық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нысанды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таңдап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компанияңыздың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толық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атауы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өрістерді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қазақ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орыс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ағылшын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тілдерінде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3C5C09-9907-4F9E-BB7F-4E969924EC3A}" type="parTrans" cxnId="{3AD8E0C0-9B70-450A-9F7F-29F6A7BBE867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52D52-3101-4C14-8D05-EC0D3394B7D7}" type="sibTrans" cxnId="{3AD8E0C0-9B70-450A-9F7F-29F6A7BBE867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2B1512-0B50-43FB-9670-2E80F91BAB0E}">
      <dgm:prSet custT="1"/>
      <dgm:spPr/>
      <dgm:t>
        <a:bodyPr/>
        <a:lstStyle/>
        <a:p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Басшының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ЖСН-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басшыны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тағайындау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ЗТ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уәкілетті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органының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шешімінің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нөмірі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күнін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көрсетіңіз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B29BA9-3536-4EF1-8F1D-43D7DDCFC44C}" type="parTrans" cxnId="{7CFA0B2B-04FE-43D4-AEFC-B09FD9EFE621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C8B610-DEA4-49C5-96EA-684121B37EBA}" type="sibTrans" cxnId="{7CFA0B2B-04FE-43D4-AEFC-B09FD9EFE621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DFC6B0-11B8-425F-9029-3D3D0C57002D}">
      <dgm:prSet custT="1"/>
      <dgm:spPr/>
      <dgm:t>
        <a:bodyPr/>
        <a:lstStyle/>
        <a:p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Құрылтайшылар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мәліметтерді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көрсетіледі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ЖСН/БСН,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аты-жөні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атауы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салымының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сомасы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жарғылық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капиталдағы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үлесі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ЗТ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типтік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әрекет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етеді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ҚҚС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төлеуші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тіркеледі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соны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белгілеу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D6B71E-9557-470F-8C55-1A77BCF7B362}" type="parTrans" cxnId="{7FF7ACD0-3BAB-4C02-9700-D13622B5E06A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291BC3-4A03-4E1A-8D9D-6789E8BA22D8}" type="sibTrans" cxnId="{7FF7ACD0-3BAB-4C02-9700-D13622B5E06A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2D7D45-71FC-4D13-B5AE-8E6CC638E8C6}">
      <dgm:prSet custT="1"/>
      <dgm:spPr/>
      <dgm:t>
        <a:bodyPr/>
        <a:lstStyle/>
        <a:p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Артынан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заңды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мекен-жайын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байланыстарын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қызметтің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түрінің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кодын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жұмыспен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қамтылған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адамдардың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шамалап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алынған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көрсетіңіз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D8E5AF-CBDC-4791-92E4-CE8885FF2D07}" type="parTrans" cxnId="{27FC9DBB-6B56-4B60-B54A-DB9E0BE081DD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66F74B-FC3D-4684-BC9F-E06866D14459}" type="sibTrans" cxnId="{27FC9DBB-6B56-4B60-B54A-DB9E0BE081DD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EE502A-16C5-4AD2-B266-894647AAEE4A}">
      <dgm:prSet custT="1"/>
      <dgm:spPr/>
      <dgm:t>
        <a:bodyPr/>
        <a:lstStyle/>
        <a:p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Беттің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соңында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осы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өтінімнен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бірден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банкте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шот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ашқыңыз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жасасқыңыз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келетінін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атап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өтуге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Егер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оны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оффлайнда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бетінше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жасауды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жоспарласаңыз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онда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тиісті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тармақта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қоймаңыз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3184AE-6A5A-46CA-B879-038F8D1F4CE5}" type="parTrans" cxnId="{5A8648BF-DB86-4AD7-9AD7-569CF6791D4F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D10BD0-215B-4B06-82BA-6C1D5D569572}" type="sibTrans" cxnId="{5A8648BF-DB86-4AD7-9AD7-569CF6791D4F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7765CF-ECE2-4D7F-9DA6-DDBD95F6A5C6}">
      <dgm:prSet custT="1"/>
      <dgm:spPr/>
      <dgm:t>
        <a:bodyPr/>
        <a:lstStyle/>
        <a:p>
          <a:r>
            <a: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Келесі қадамда барлық енгізілген ақпаратты қайта қарау керек. Барлық мәліметтерді қателердің бар-жоғына мұқият тексеріңіз.</a:t>
          </a:r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1CF41D-AB6E-43C2-B96C-2032BCD2ADD9}" type="parTrans" cxnId="{E9D9B792-A826-4BA7-AF53-B1649A1B01C8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865DBC-A741-4B39-B792-4C3926B956F4}" type="sibTrans" cxnId="{E9D9B792-A826-4BA7-AF53-B1649A1B01C8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D04392-DBDD-47E2-A144-C63BA5A3D517}">
      <dgm:prSet custT="1"/>
      <dgm:spPr/>
      <dgm:t>
        <a:bodyPr/>
        <a:lstStyle/>
        <a:p>
          <a:r>
            <a: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Егер бірінші бетте банк шотын онлайн ашқыңыз келсе, үшінші қадамда сізден осы рәсімді жүзеге асыру үшін барлық мәліметтер талап етіледі.</a:t>
          </a:r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1F404D-EAA4-4B9F-B0CA-EDE5AB2894A3}" type="parTrans" cxnId="{3900AD76-DC1F-4D1F-B052-E454A8AFB3E1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DCE3E3-DA08-4DFD-A7A8-7BCED6910C84}" type="sibTrans" cxnId="{3900AD76-DC1F-4D1F-B052-E454A8AFB3E1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2E72F6-8858-4F1A-8AF6-9A6B6C4504D6}">
      <dgm:prSet custT="1"/>
      <dgm:spPr/>
      <dgm:t>
        <a:bodyPr/>
        <a:lstStyle/>
        <a:p>
          <a:r>
            <a: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Тізімнен бір банкті таңдаңыз (Альфа-Банк, Қазақстан Халық Банкі, </a:t>
          </a:r>
          <a:r>
            <a:rPr lang="en-US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Fortebank </a:t>
          </a:r>
          <a:r>
            <a: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немесе </a:t>
          </a:r>
          <a:r>
            <a:rPr lang="en-US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Jýsan Bank), </a:t>
          </a:r>
          <a:r>
            <a: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оның филиалын және пайдаланылатын валютаны (теңге, доллар, евро) көрсетіңіз.</a:t>
          </a:r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F577BE-6ED3-4C9A-B279-C423C698B0D8}" type="parTrans" cxnId="{911E5BCE-5808-4663-8F2C-71ADF06BBE19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A82D3A-0103-4B82-93E3-789136E06C8E}" type="sibTrans" cxnId="{911E5BCE-5808-4663-8F2C-71ADF06BBE19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BF5040-813E-4A7A-9F64-8E1DC139C0D3}">
      <dgm:prSet custT="1"/>
      <dgm:spPr/>
      <dgm:t>
        <a:bodyPr/>
        <a:lstStyle/>
        <a:p>
          <a:r>
            <a: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Шотты ашу үшін банктің толтырылған сауалнамасын қоса беріңіз, оның үлгісін ЕДБ таңдағаннан кейін бірден көшіріп алуға болады. Сауалнама міндетті құжат болып табылады.</a:t>
          </a:r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35B507-BF01-4C09-BA75-ECEA1472760F}" type="parTrans" cxnId="{21DD1431-C383-4351-9793-F430B5A63EB3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8CFA7-15C9-4E22-8D8D-8E59AE086DEB}" type="sibTrans" cxnId="{21DD1431-C383-4351-9793-F430B5A63EB3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134E60-0533-438F-A39A-FED8DBBB0508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Келесі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құжаттарды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болса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аласыз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Банк пен клиент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арасындағы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шартқа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қосылу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өтініш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қою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үлгілері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қағаздарды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ұстаушылар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тізілімінен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үзінді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Сенімхат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(ЗТ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сенімді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өкілнен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берілген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жағдайда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15D322-F889-4BD7-BEB9-D500ABB83BE3}" type="parTrans" cxnId="{CDE7D7F1-4AC8-4C7F-A22E-1911CC233E8F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097FD7-0754-4E0F-A8FF-3033912C9EA3}" type="sibTrans" cxnId="{CDE7D7F1-4AC8-4C7F-A22E-1911CC233E8F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39D904-9DB0-42AE-883D-9D85183C3D9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жасасуға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өтінімді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компаниясын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тізімнен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:"Азия </a:t>
          </a:r>
          <a:r>
            <a: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Life"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өмірді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компаниясы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АҚ; "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Мемлекеттік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аннуитеттік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компания"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өмірді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компаниясы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АҚ ; "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Халық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Life«</a:t>
          </a:r>
          <a:r>
            <a:rPr lang="kk-KZ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АҰ</a:t>
          </a:r>
          <a:r>
            <a: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92EE71-796B-4191-B5D7-13324EA79D09}" type="parTrans" cxnId="{D995188E-4DAB-4EAC-86CA-DE87F40F1EBC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901C81-CFB9-4C1B-A000-853EA5A7E3B2}" type="sibTrans" cxnId="{D995188E-4DAB-4EAC-86CA-DE87F40F1EBC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4DE1DE-2528-4FF6-824B-F729ACDE7A63}">
      <dgm:prSet custT="1"/>
      <dgm:spPr/>
      <dgm:t>
        <a:bodyPr/>
        <a:lstStyle/>
        <a:p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Жылдық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еңбекақы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ақпаратты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қамтитын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мәліметтермен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сауалнаманы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толтырыңыз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сіздің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кәсіпорныңызда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еңбекті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қорғау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тақырыбына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сауалнамада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39E53A-EBA2-4B51-A692-39DFFF2AE1F1}" type="parTrans" cxnId="{845E4F03-B3FE-4075-A476-7F29018C2CB1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F5551-09D0-4BC6-B161-510E6417F191}" type="sibTrans" cxnId="{845E4F03-B3FE-4075-A476-7F29018C2CB1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17536E-64A1-426B-B368-B155FA771568}">
      <dgm:prSet custT="1"/>
      <dgm:spPr/>
      <dgm:t>
        <a:bodyPr/>
        <a:lstStyle/>
        <a:p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кезеңінің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басталу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күнін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көрсетіңіз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компания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жарғысымен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қызметкерлердің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тізімін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бекітіп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шарттарымен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келісетіні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тармақтарға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қойыңыз</a:t>
          </a:r>
          <a:r>
            <a: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627D64-E9F2-46B0-8DE0-4CB1E8476AEE}" type="parTrans" cxnId="{80FC2408-1325-4C7A-89F2-C5A56569C3D7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8F4CDD-EF66-4F86-8E1F-3D7A78A91607}" type="sibTrans" cxnId="{80FC2408-1325-4C7A-89F2-C5A56569C3D7}">
      <dgm:prSet custT="1"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204C48-17A0-484E-99A3-930FE8E6DCAC}">
      <dgm:prSet custT="1"/>
      <dgm:spPr/>
      <dgm:t>
        <a:bodyPr/>
        <a:lstStyle/>
        <a:p>
          <a:r>
            <a: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Осымен композиттік қызметтің өтінімін толтырудың кезеңі аяқталады, содан кейін құрылтайшылардан оны ЭЦҚ арқылы растау қажет болады. Осыдан кейін өтінімге өтініш берушінің өзі қол қояды және ол тіркеуші органға бекітуге жіберіледі.</a:t>
          </a:r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600686-421F-4287-8F78-98C110B72E5D}" type="parTrans" cxnId="{5A4D9ABD-EDA8-486C-AFFE-1ADD156662EA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CB9657-33BE-45F1-8AA1-8A1AEFA007CC}" type="sibTrans" cxnId="{5A4D9ABD-EDA8-486C-AFFE-1ADD156662EA}">
      <dgm:prSet/>
      <dgm:spPr/>
      <dgm:t>
        <a:bodyPr/>
        <a:lstStyle/>
        <a:p>
          <a:endParaRPr lang="ru-KZ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5A14A7-A432-4360-B0F8-3464AF5867D7}" type="pres">
      <dgm:prSet presAssocID="{113137A5-DA4C-4F4A-A029-74C421A068D1}" presName="Name0" presStyleCnt="0">
        <dgm:presLayoutVars>
          <dgm:dir/>
          <dgm:resizeHandles val="exact"/>
        </dgm:presLayoutVars>
      </dgm:prSet>
      <dgm:spPr/>
    </dgm:pt>
    <dgm:pt modelId="{DFFE27A5-7AD7-490C-8943-81AE92609E2E}" type="pres">
      <dgm:prSet presAssocID="{20B35186-B49B-46B3-B3C9-8ACEC5C9BB41}" presName="node" presStyleLbl="node1" presStyleIdx="0" presStyleCnt="14">
        <dgm:presLayoutVars>
          <dgm:bulletEnabled val="1"/>
        </dgm:presLayoutVars>
      </dgm:prSet>
      <dgm:spPr/>
    </dgm:pt>
    <dgm:pt modelId="{0FB63EE7-4049-43E7-AF67-2AC22117F327}" type="pres">
      <dgm:prSet presAssocID="{5AC52D52-3101-4C14-8D05-EC0D3394B7D7}" presName="sibTrans" presStyleLbl="sibTrans1D1" presStyleIdx="0" presStyleCnt="13"/>
      <dgm:spPr/>
    </dgm:pt>
    <dgm:pt modelId="{DC9D0DF6-2558-4BE1-B3CD-2A694217AC3A}" type="pres">
      <dgm:prSet presAssocID="{5AC52D52-3101-4C14-8D05-EC0D3394B7D7}" presName="connectorText" presStyleLbl="sibTrans1D1" presStyleIdx="0" presStyleCnt="13"/>
      <dgm:spPr/>
    </dgm:pt>
    <dgm:pt modelId="{764FE6D8-AAAF-4679-B0BF-ED8F0D00DC2A}" type="pres">
      <dgm:prSet presAssocID="{7C2B1512-0B50-43FB-9670-2E80F91BAB0E}" presName="node" presStyleLbl="node1" presStyleIdx="1" presStyleCnt="14">
        <dgm:presLayoutVars>
          <dgm:bulletEnabled val="1"/>
        </dgm:presLayoutVars>
      </dgm:prSet>
      <dgm:spPr/>
    </dgm:pt>
    <dgm:pt modelId="{A1DF7417-F0FC-4DAE-809F-93D615276CB6}" type="pres">
      <dgm:prSet presAssocID="{8CC8B610-DEA4-49C5-96EA-684121B37EBA}" presName="sibTrans" presStyleLbl="sibTrans1D1" presStyleIdx="1" presStyleCnt="13"/>
      <dgm:spPr/>
    </dgm:pt>
    <dgm:pt modelId="{EB34A517-F14D-44C2-9F99-177554724588}" type="pres">
      <dgm:prSet presAssocID="{8CC8B610-DEA4-49C5-96EA-684121B37EBA}" presName="connectorText" presStyleLbl="sibTrans1D1" presStyleIdx="1" presStyleCnt="13"/>
      <dgm:spPr/>
    </dgm:pt>
    <dgm:pt modelId="{01F5B185-484B-4B72-A901-0737FB809747}" type="pres">
      <dgm:prSet presAssocID="{75DFC6B0-11B8-425F-9029-3D3D0C57002D}" presName="node" presStyleLbl="node1" presStyleIdx="2" presStyleCnt="14">
        <dgm:presLayoutVars>
          <dgm:bulletEnabled val="1"/>
        </dgm:presLayoutVars>
      </dgm:prSet>
      <dgm:spPr/>
    </dgm:pt>
    <dgm:pt modelId="{44EA2A3E-D7E0-4C31-88DE-9614C42CE0D1}" type="pres">
      <dgm:prSet presAssocID="{09291BC3-4A03-4E1A-8D9D-6789E8BA22D8}" presName="sibTrans" presStyleLbl="sibTrans1D1" presStyleIdx="2" presStyleCnt="13"/>
      <dgm:spPr/>
    </dgm:pt>
    <dgm:pt modelId="{9CB56C70-2C04-42F5-844F-A922A71A0FB7}" type="pres">
      <dgm:prSet presAssocID="{09291BC3-4A03-4E1A-8D9D-6789E8BA22D8}" presName="connectorText" presStyleLbl="sibTrans1D1" presStyleIdx="2" presStyleCnt="13"/>
      <dgm:spPr/>
    </dgm:pt>
    <dgm:pt modelId="{6498B4F8-E6C1-479A-9A88-0384C5ADD2E4}" type="pres">
      <dgm:prSet presAssocID="{9F2D7D45-71FC-4D13-B5AE-8E6CC638E8C6}" presName="node" presStyleLbl="node1" presStyleIdx="3" presStyleCnt="14">
        <dgm:presLayoutVars>
          <dgm:bulletEnabled val="1"/>
        </dgm:presLayoutVars>
      </dgm:prSet>
      <dgm:spPr/>
    </dgm:pt>
    <dgm:pt modelId="{E3318AF4-A3FF-4103-875F-997AC0944CD1}" type="pres">
      <dgm:prSet presAssocID="{7966F74B-FC3D-4684-BC9F-E06866D14459}" presName="sibTrans" presStyleLbl="sibTrans1D1" presStyleIdx="3" presStyleCnt="13"/>
      <dgm:spPr/>
    </dgm:pt>
    <dgm:pt modelId="{F60CF11C-6317-44A0-A49E-D599979DA395}" type="pres">
      <dgm:prSet presAssocID="{7966F74B-FC3D-4684-BC9F-E06866D14459}" presName="connectorText" presStyleLbl="sibTrans1D1" presStyleIdx="3" presStyleCnt="13"/>
      <dgm:spPr/>
    </dgm:pt>
    <dgm:pt modelId="{079C19B1-E7F9-4533-9D01-169BA61FD6EE}" type="pres">
      <dgm:prSet presAssocID="{45EE502A-16C5-4AD2-B266-894647AAEE4A}" presName="node" presStyleLbl="node1" presStyleIdx="4" presStyleCnt="14">
        <dgm:presLayoutVars>
          <dgm:bulletEnabled val="1"/>
        </dgm:presLayoutVars>
      </dgm:prSet>
      <dgm:spPr/>
    </dgm:pt>
    <dgm:pt modelId="{998064A3-75EA-427F-A5D6-1D2105C8F9FA}" type="pres">
      <dgm:prSet presAssocID="{3FD10BD0-215B-4B06-82BA-6C1D5D569572}" presName="sibTrans" presStyleLbl="sibTrans1D1" presStyleIdx="4" presStyleCnt="13"/>
      <dgm:spPr/>
    </dgm:pt>
    <dgm:pt modelId="{A3DBD772-4E3A-44D7-A035-FE0B25D98DA8}" type="pres">
      <dgm:prSet presAssocID="{3FD10BD0-215B-4B06-82BA-6C1D5D569572}" presName="connectorText" presStyleLbl="sibTrans1D1" presStyleIdx="4" presStyleCnt="13"/>
      <dgm:spPr/>
    </dgm:pt>
    <dgm:pt modelId="{0A4CB32D-C9C6-41C4-B65C-8551161F63F6}" type="pres">
      <dgm:prSet presAssocID="{3A7765CF-ECE2-4D7F-9DA6-DDBD95F6A5C6}" presName="node" presStyleLbl="node1" presStyleIdx="5" presStyleCnt="14">
        <dgm:presLayoutVars>
          <dgm:bulletEnabled val="1"/>
        </dgm:presLayoutVars>
      </dgm:prSet>
      <dgm:spPr/>
    </dgm:pt>
    <dgm:pt modelId="{B5FBDABE-4DBA-4FBC-B201-EE8C78FE84F8}" type="pres">
      <dgm:prSet presAssocID="{14865DBC-A741-4B39-B792-4C3926B956F4}" presName="sibTrans" presStyleLbl="sibTrans1D1" presStyleIdx="5" presStyleCnt="13"/>
      <dgm:spPr/>
    </dgm:pt>
    <dgm:pt modelId="{F98BF46D-280B-4041-A74F-955E06D2C9FD}" type="pres">
      <dgm:prSet presAssocID="{14865DBC-A741-4B39-B792-4C3926B956F4}" presName="connectorText" presStyleLbl="sibTrans1D1" presStyleIdx="5" presStyleCnt="13"/>
      <dgm:spPr/>
    </dgm:pt>
    <dgm:pt modelId="{BD8C982D-8D90-4297-9546-D66FF5471A42}" type="pres">
      <dgm:prSet presAssocID="{7DD04392-DBDD-47E2-A144-C63BA5A3D517}" presName="node" presStyleLbl="node1" presStyleIdx="6" presStyleCnt="14">
        <dgm:presLayoutVars>
          <dgm:bulletEnabled val="1"/>
        </dgm:presLayoutVars>
      </dgm:prSet>
      <dgm:spPr/>
    </dgm:pt>
    <dgm:pt modelId="{C5C4B6D5-3F63-4D18-9737-6C6B6803A16A}" type="pres">
      <dgm:prSet presAssocID="{4FDCE3E3-DA08-4DFD-A7A8-7BCED6910C84}" presName="sibTrans" presStyleLbl="sibTrans1D1" presStyleIdx="6" presStyleCnt="13"/>
      <dgm:spPr/>
    </dgm:pt>
    <dgm:pt modelId="{2FCA3966-5057-446D-9889-9D749444AD9A}" type="pres">
      <dgm:prSet presAssocID="{4FDCE3E3-DA08-4DFD-A7A8-7BCED6910C84}" presName="connectorText" presStyleLbl="sibTrans1D1" presStyleIdx="6" presStyleCnt="13"/>
      <dgm:spPr/>
    </dgm:pt>
    <dgm:pt modelId="{BD9FC010-93F5-4279-8877-7246FE1D1DE2}" type="pres">
      <dgm:prSet presAssocID="{C12E72F6-8858-4F1A-8AF6-9A6B6C4504D6}" presName="node" presStyleLbl="node1" presStyleIdx="7" presStyleCnt="14">
        <dgm:presLayoutVars>
          <dgm:bulletEnabled val="1"/>
        </dgm:presLayoutVars>
      </dgm:prSet>
      <dgm:spPr/>
    </dgm:pt>
    <dgm:pt modelId="{898F2570-E868-459E-9CA7-4B913D542DE7}" type="pres">
      <dgm:prSet presAssocID="{CAA82D3A-0103-4B82-93E3-789136E06C8E}" presName="sibTrans" presStyleLbl="sibTrans1D1" presStyleIdx="7" presStyleCnt="13"/>
      <dgm:spPr/>
    </dgm:pt>
    <dgm:pt modelId="{25DE588C-F7EF-4094-BE71-845047D4E1F9}" type="pres">
      <dgm:prSet presAssocID="{CAA82D3A-0103-4B82-93E3-789136E06C8E}" presName="connectorText" presStyleLbl="sibTrans1D1" presStyleIdx="7" presStyleCnt="13"/>
      <dgm:spPr/>
    </dgm:pt>
    <dgm:pt modelId="{98708A9B-6A0E-4199-B46B-E76263F87D61}" type="pres">
      <dgm:prSet presAssocID="{0DBF5040-813E-4A7A-9F64-8E1DC139C0D3}" presName="node" presStyleLbl="node1" presStyleIdx="8" presStyleCnt="14">
        <dgm:presLayoutVars>
          <dgm:bulletEnabled val="1"/>
        </dgm:presLayoutVars>
      </dgm:prSet>
      <dgm:spPr/>
    </dgm:pt>
    <dgm:pt modelId="{45A131AD-38E5-429C-83AF-864211F89CC0}" type="pres">
      <dgm:prSet presAssocID="{0088CFA7-15C9-4E22-8D8D-8E59AE086DEB}" presName="sibTrans" presStyleLbl="sibTrans1D1" presStyleIdx="8" presStyleCnt="13"/>
      <dgm:spPr/>
    </dgm:pt>
    <dgm:pt modelId="{5D8859F2-B1F9-48B5-9107-6B85E40E213F}" type="pres">
      <dgm:prSet presAssocID="{0088CFA7-15C9-4E22-8D8D-8E59AE086DEB}" presName="connectorText" presStyleLbl="sibTrans1D1" presStyleIdx="8" presStyleCnt="13"/>
      <dgm:spPr/>
    </dgm:pt>
    <dgm:pt modelId="{0185FAF1-FDBF-4B6C-B98F-06DFF5799AC3}" type="pres">
      <dgm:prSet presAssocID="{0A134E60-0533-438F-A39A-FED8DBBB0508}" presName="node" presStyleLbl="node1" presStyleIdx="9" presStyleCnt="14">
        <dgm:presLayoutVars>
          <dgm:bulletEnabled val="1"/>
        </dgm:presLayoutVars>
      </dgm:prSet>
      <dgm:spPr/>
    </dgm:pt>
    <dgm:pt modelId="{C4DD904D-FA3B-427B-A541-8A0F8F72E323}" type="pres">
      <dgm:prSet presAssocID="{BA097FD7-0754-4E0F-A8FF-3033912C9EA3}" presName="sibTrans" presStyleLbl="sibTrans1D1" presStyleIdx="9" presStyleCnt="13"/>
      <dgm:spPr/>
    </dgm:pt>
    <dgm:pt modelId="{13AB7E6A-491D-46E2-8F52-AD7510ACF536}" type="pres">
      <dgm:prSet presAssocID="{BA097FD7-0754-4E0F-A8FF-3033912C9EA3}" presName="connectorText" presStyleLbl="sibTrans1D1" presStyleIdx="9" presStyleCnt="13"/>
      <dgm:spPr/>
    </dgm:pt>
    <dgm:pt modelId="{9DA9C69B-494A-43C7-B32E-FA7D72B46302}" type="pres">
      <dgm:prSet presAssocID="{6E39D904-9DB0-42AE-883D-9D85183C3D9B}" presName="node" presStyleLbl="node1" presStyleIdx="10" presStyleCnt="14">
        <dgm:presLayoutVars>
          <dgm:bulletEnabled val="1"/>
        </dgm:presLayoutVars>
      </dgm:prSet>
      <dgm:spPr/>
    </dgm:pt>
    <dgm:pt modelId="{26C88D6B-FCAC-4D62-82E4-BA91518F6C23}" type="pres">
      <dgm:prSet presAssocID="{FD901C81-CFB9-4C1B-A000-853EA5A7E3B2}" presName="sibTrans" presStyleLbl="sibTrans1D1" presStyleIdx="10" presStyleCnt="13"/>
      <dgm:spPr/>
    </dgm:pt>
    <dgm:pt modelId="{01230170-2C8F-4993-B0EF-02F8D8608651}" type="pres">
      <dgm:prSet presAssocID="{FD901C81-CFB9-4C1B-A000-853EA5A7E3B2}" presName="connectorText" presStyleLbl="sibTrans1D1" presStyleIdx="10" presStyleCnt="13"/>
      <dgm:spPr/>
    </dgm:pt>
    <dgm:pt modelId="{0000A1F7-143B-453E-96CD-FC4D12E243CF}" type="pres">
      <dgm:prSet presAssocID="{AC4DE1DE-2528-4FF6-824B-F729ACDE7A63}" presName="node" presStyleLbl="node1" presStyleIdx="11" presStyleCnt="14">
        <dgm:presLayoutVars>
          <dgm:bulletEnabled val="1"/>
        </dgm:presLayoutVars>
      </dgm:prSet>
      <dgm:spPr/>
    </dgm:pt>
    <dgm:pt modelId="{FE7452BD-0D6E-4906-8AA5-43ABC4A5FB4B}" type="pres">
      <dgm:prSet presAssocID="{71CF5551-09D0-4BC6-B161-510E6417F191}" presName="sibTrans" presStyleLbl="sibTrans1D1" presStyleIdx="11" presStyleCnt="13"/>
      <dgm:spPr/>
    </dgm:pt>
    <dgm:pt modelId="{A6F8D421-8D77-49B0-B840-60D73BB1ECA8}" type="pres">
      <dgm:prSet presAssocID="{71CF5551-09D0-4BC6-B161-510E6417F191}" presName="connectorText" presStyleLbl="sibTrans1D1" presStyleIdx="11" presStyleCnt="13"/>
      <dgm:spPr/>
    </dgm:pt>
    <dgm:pt modelId="{AACBD65C-56F3-433C-AF1C-2028964A5DBA}" type="pres">
      <dgm:prSet presAssocID="{EA17536E-64A1-426B-B368-B155FA771568}" presName="node" presStyleLbl="node1" presStyleIdx="12" presStyleCnt="14">
        <dgm:presLayoutVars>
          <dgm:bulletEnabled val="1"/>
        </dgm:presLayoutVars>
      </dgm:prSet>
      <dgm:spPr/>
    </dgm:pt>
    <dgm:pt modelId="{4313DC02-4008-4258-A120-C55286A26C42}" type="pres">
      <dgm:prSet presAssocID="{F18F4CDD-EF66-4F86-8E1F-3D7A78A91607}" presName="sibTrans" presStyleLbl="sibTrans1D1" presStyleIdx="12" presStyleCnt="13"/>
      <dgm:spPr/>
    </dgm:pt>
    <dgm:pt modelId="{4A6E5878-F7F7-4D6F-B008-758825254A3A}" type="pres">
      <dgm:prSet presAssocID="{F18F4CDD-EF66-4F86-8E1F-3D7A78A91607}" presName="connectorText" presStyleLbl="sibTrans1D1" presStyleIdx="12" presStyleCnt="13"/>
      <dgm:spPr/>
    </dgm:pt>
    <dgm:pt modelId="{4152CEAC-237C-46E6-83E2-902A740FA610}" type="pres">
      <dgm:prSet presAssocID="{92204C48-17A0-484E-99A3-930FE8E6DCAC}" presName="node" presStyleLbl="node1" presStyleIdx="13" presStyleCnt="14">
        <dgm:presLayoutVars>
          <dgm:bulletEnabled val="1"/>
        </dgm:presLayoutVars>
      </dgm:prSet>
      <dgm:spPr/>
    </dgm:pt>
  </dgm:ptLst>
  <dgm:cxnLst>
    <dgm:cxn modelId="{6B003801-0FB8-489F-A1BD-E6E61922E230}" type="presOf" srcId="{FD901C81-CFB9-4C1B-A000-853EA5A7E3B2}" destId="{26C88D6B-FCAC-4D62-82E4-BA91518F6C23}" srcOrd="0" destOrd="0" presId="urn:microsoft.com/office/officeart/2005/8/layout/bProcess3"/>
    <dgm:cxn modelId="{845E4F03-B3FE-4075-A476-7F29018C2CB1}" srcId="{113137A5-DA4C-4F4A-A029-74C421A068D1}" destId="{AC4DE1DE-2528-4FF6-824B-F729ACDE7A63}" srcOrd="11" destOrd="0" parTransId="{9039E53A-EBA2-4B51-A692-39DFFF2AE1F1}" sibTransId="{71CF5551-09D0-4BC6-B161-510E6417F191}"/>
    <dgm:cxn modelId="{80FC2408-1325-4C7A-89F2-C5A56569C3D7}" srcId="{113137A5-DA4C-4F4A-A029-74C421A068D1}" destId="{EA17536E-64A1-426B-B368-B155FA771568}" srcOrd="12" destOrd="0" parTransId="{0B627D64-E9F2-46B0-8DE0-4CB1E8476AEE}" sibTransId="{F18F4CDD-EF66-4F86-8E1F-3D7A78A91607}"/>
    <dgm:cxn modelId="{C4ED960A-095A-414C-AA1D-AC3BB4ADD07B}" type="presOf" srcId="{7C2B1512-0B50-43FB-9670-2E80F91BAB0E}" destId="{764FE6D8-AAAF-4679-B0BF-ED8F0D00DC2A}" srcOrd="0" destOrd="0" presId="urn:microsoft.com/office/officeart/2005/8/layout/bProcess3"/>
    <dgm:cxn modelId="{3FFC2C0E-711E-4907-97F2-E2C756301CFB}" type="presOf" srcId="{92204C48-17A0-484E-99A3-930FE8E6DCAC}" destId="{4152CEAC-237C-46E6-83E2-902A740FA610}" srcOrd="0" destOrd="0" presId="urn:microsoft.com/office/officeart/2005/8/layout/bProcess3"/>
    <dgm:cxn modelId="{3D6DA40E-9337-4654-8CB8-1E04AE2C6FE0}" type="presOf" srcId="{09291BC3-4A03-4E1A-8D9D-6789E8BA22D8}" destId="{44EA2A3E-D7E0-4C31-88DE-9614C42CE0D1}" srcOrd="0" destOrd="0" presId="urn:microsoft.com/office/officeart/2005/8/layout/bProcess3"/>
    <dgm:cxn modelId="{F0590112-0134-42DA-BB0F-35DD75FFCED6}" type="presOf" srcId="{9F2D7D45-71FC-4D13-B5AE-8E6CC638E8C6}" destId="{6498B4F8-E6C1-479A-9A88-0384C5ADD2E4}" srcOrd="0" destOrd="0" presId="urn:microsoft.com/office/officeart/2005/8/layout/bProcess3"/>
    <dgm:cxn modelId="{F07EA419-7D7E-4E9B-BFCC-5CDCC67561B7}" type="presOf" srcId="{8CC8B610-DEA4-49C5-96EA-684121B37EBA}" destId="{EB34A517-F14D-44C2-9F99-177554724588}" srcOrd="1" destOrd="0" presId="urn:microsoft.com/office/officeart/2005/8/layout/bProcess3"/>
    <dgm:cxn modelId="{3C280829-FC26-4C13-A34D-FE6DD327C5AD}" type="presOf" srcId="{14865DBC-A741-4B39-B792-4C3926B956F4}" destId="{F98BF46D-280B-4041-A74F-955E06D2C9FD}" srcOrd="1" destOrd="0" presId="urn:microsoft.com/office/officeart/2005/8/layout/bProcess3"/>
    <dgm:cxn modelId="{7CFA0B2B-04FE-43D4-AEFC-B09FD9EFE621}" srcId="{113137A5-DA4C-4F4A-A029-74C421A068D1}" destId="{7C2B1512-0B50-43FB-9670-2E80F91BAB0E}" srcOrd="1" destOrd="0" parTransId="{BCB29BA9-3536-4EF1-8F1D-43D7DDCFC44C}" sibTransId="{8CC8B610-DEA4-49C5-96EA-684121B37EBA}"/>
    <dgm:cxn modelId="{50F1F12D-D72B-47D4-8291-ACD1F8D6F627}" type="presOf" srcId="{0DBF5040-813E-4A7A-9F64-8E1DC139C0D3}" destId="{98708A9B-6A0E-4199-B46B-E76263F87D61}" srcOrd="0" destOrd="0" presId="urn:microsoft.com/office/officeart/2005/8/layout/bProcess3"/>
    <dgm:cxn modelId="{21DD1431-C383-4351-9793-F430B5A63EB3}" srcId="{113137A5-DA4C-4F4A-A029-74C421A068D1}" destId="{0DBF5040-813E-4A7A-9F64-8E1DC139C0D3}" srcOrd="8" destOrd="0" parTransId="{FE35B507-BF01-4C09-BA75-ECEA1472760F}" sibTransId="{0088CFA7-15C9-4E22-8D8D-8E59AE086DEB}"/>
    <dgm:cxn modelId="{D680C434-7958-4FF8-A84F-4B13C92B5B2F}" type="presOf" srcId="{14865DBC-A741-4B39-B792-4C3926B956F4}" destId="{B5FBDABE-4DBA-4FBC-B201-EE8C78FE84F8}" srcOrd="0" destOrd="0" presId="urn:microsoft.com/office/officeart/2005/8/layout/bProcess3"/>
    <dgm:cxn modelId="{B3865839-9FAE-492F-BE29-BFB65DDDA2B3}" type="presOf" srcId="{C12E72F6-8858-4F1A-8AF6-9A6B6C4504D6}" destId="{BD9FC010-93F5-4279-8877-7246FE1D1DE2}" srcOrd="0" destOrd="0" presId="urn:microsoft.com/office/officeart/2005/8/layout/bProcess3"/>
    <dgm:cxn modelId="{6237B839-D9BC-49AE-A6C6-36758556AEEA}" type="presOf" srcId="{BA097FD7-0754-4E0F-A8FF-3033912C9EA3}" destId="{C4DD904D-FA3B-427B-A541-8A0F8F72E323}" srcOrd="0" destOrd="0" presId="urn:microsoft.com/office/officeart/2005/8/layout/bProcess3"/>
    <dgm:cxn modelId="{34BC4C65-E1C4-4CC4-87EE-B723760F5B09}" type="presOf" srcId="{3A7765CF-ECE2-4D7F-9DA6-DDBD95F6A5C6}" destId="{0A4CB32D-C9C6-41C4-B65C-8551161F63F6}" srcOrd="0" destOrd="0" presId="urn:microsoft.com/office/officeart/2005/8/layout/bProcess3"/>
    <dgm:cxn modelId="{E0BFFE45-B425-4699-82C0-B7DE06BEDED9}" type="presOf" srcId="{113137A5-DA4C-4F4A-A029-74C421A068D1}" destId="{CD5A14A7-A432-4360-B0F8-3464AF5867D7}" srcOrd="0" destOrd="0" presId="urn:microsoft.com/office/officeart/2005/8/layout/bProcess3"/>
    <dgm:cxn modelId="{4944C347-3255-4F36-84DF-11FE50555720}" type="presOf" srcId="{EA17536E-64A1-426B-B368-B155FA771568}" destId="{AACBD65C-56F3-433C-AF1C-2028964A5DBA}" srcOrd="0" destOrd="0" presId="urn:microsoft.com/office/officeart/2005/8/layout/bProcess3"/>
    <dgm:cxn modelId="{70E5256B-5257-4533-95C2-58E84F94BF17}" type="presOf" srcId="{CAA82D3A-0103-4B82-93E3-789136E06C8E}" destId="{898F2570-E868-459E-9CA7-4B913D542DE7}" srcOrd="0" destOrd="0" presId="urn:microsoft.com/office/officeart/2005/8/layout/bProcess3"/>
    <dgm:cxn modelId="{E73C206F-9A56-459D-BB2F-87FB50DEFDC1}" type="presOf" srcId="{71CF5551-09D0-4BC6-B161-510E6417F191}" destId="{FE7452BD-0D6E-4906-8AA5-43ABC4A5FB4B}" srcOrd="0" destOrd="0" presId="urn:microsoft.com/office/officeart/2005/8/layout/bProcess3"/>
    <dgm:cxn modelId="{AF8F4051-5670-4207-AAAD-934CCB0DDE24}" type="presOf" srcId="{CAA82D3A-0103-4B82-93E3-789136E06C8E}" destId="{25DE588C-F7EF-4094-BE71-845047D4E1F9}" srcOrd="1" destOrd="0" presId="urn:microsoft.com/office/officeart/2005/8/layout/bProcess3"/>
    <dgm:cxn modelId="{C5C1F971-E659-4CF1-9A11-60BD09D8A2C1}" type="presOf" srcId="{7DD04392-DBDD-47E2-A144-C63BA5A3D517}" destId="{BD8C982D-8D90-4297-9546-D66FF5471A42}" srcOrd="0" destOrd="0" presId="urn:microsoft.com/office/officeart/2005/8/layout/bProcess3"/>
    <dgm:cxn modelId="{11D87C74-F5E7-4E38-9C70-6E3A1D507C65}" type="presOf" srcId="{3FD10BD0-215B-4B06-82BA-6C1D5D569572}" destId="{998064A3-75EA-427F-A5D6-1D2105C8F9FA}" srcOrd="0" destOrd="0" presId="urn:microsoft.com/office/officeart/2005/8/layout/bProcess3"/>
    <dgm:cxn modelId="{86A4DA75-CE7F-4549-A1D7-2846CA2B7DD2}" type="presOf" srcId="{7966F74B-FC3D-4684-BC9F-E06866D14459}" destId="{F60CF11C-6317-44A0-A49E-D599979DA395}" srcOrd="1" destOrd="0" presId="urn:microsoft.com/office/officeart/2005/8/layout/bProcess3"/>
    <dgm:cxn modelId="{3900AD76-DC1F-4D1F-B052-E454A8AFB3E1}" srcId="{113137A5-DA4C-4F4A-A029-74C421A068D1}" destId="{7DD04392-DBDD-47E2-A144-C63BA5A3D517}" srcOrd="6" destOrd="0" parTransId="{D81F404D-EAA4-4B9F-B0CA-EDE5AB2894A3}" sibTransId="{4FDCE3E3-DA08-4DFD-A7A8-7BCED6910C84}"/>
    <dgm:cxn modelId="{59940783-393B-4E4D-85CD-F4B98DBCBD4B}" type="presOf" srcId="{0088CFA7-15C9-4E22-8D8D-8E59AE086DEB}" destId="{5D8859F2-B1F9-48B5-9107-6B85E40E213F}" srcOrd="1" destOrd="0" presId="urn:microsoft.com/office/officeart/2005/8/layout/bProcess3"/>
    <dgm:cxn modelId="{D995188E-4DAB-4EAC-86CA-DE87F40F1EBC}" srcId="{113137A5-DA4C-4F4A-A029-74C421A068D1}" destId="{6E39D904-9DB0-42AE-883D-9D85183C3D9B}" srcOrd="10" destOrd="0" parTransId="{8492EE71-796B-4191-B5D7-13324EA79D09}" sibTransId="{FD901C81-CFB9-4C1B-A000-853EA5A7E3B2}"/>
    <dgm:cxn modelId="{E9D9B792-A826-4BA7-AF53-B1649A1B01C8}" srcId="{113137A5-DA4C-4F4A-A029-74C421A068D1}" destId="{3A7765CF-ECE2-4D7F-9DA6-DDBD95F6A5C6}" srcOrd="5" destOrd="0" parTransId="{9B1CF41D-AB6E-43C2-B96C-2032BCD2ADD9}" sibTransId="{14865DBC-A741-4B39-B792-4C3926B956F4}"/>
    <dgm:cxn modelId="{055AF097-6133-44F8-8CDF-D140F2A4888F}" type="presOf" srcId="{F18F4CDD-EF66-4F86-8E1F-3D7A78A91607}" destId="{4313DC02-4008-4258-A120-C55286A26C42}" srcOrd="0" destOrd="0" presId="urn:microsoft.com/office/officeart/2005/8/layout/bProcess3"/>
    <dgm:cxn modelId="{3FD71CA8-489B-4C10-88C9-A32CA16C380A}" type="presOf" srcId="{8CC8B610-DEA4-49C5-96EA-684121B37EBA}" destId="{A1DF7417-F0FC-4DAE-809F-93D615276CB6}" srcOrd="0" destOrd="0" presId="urn:microsoft.com/office/officeart/2005/8/layout/bProcess3"/>
    <dgm:cxn modelId="{6BD313A9-BC1F-434D-9EE8-26694B001774}" type="presOf" srcId="{75DFC6B0-11B8-425F-9029-3D3D0C57002D}" destId="{01F5B185-484B-4B72-A901-0737FB809747}" srcOrd="0" destOrd="0" presId="urn:microsoft.com/office/officeart/2005/8/layout/bProcess3"/>
    <dgm:cxn modelId="{23274BB1-EABC-49AE-8008-80EBD21F91A0}" type="presOf" srcId="{BA097FD7-0754-4E0F-A8FF-3033912C9EA3}" destId="{13AB7E6A-491D-46E2-8F52-AD7510ACF536}" srcOrd="1" destOrd="0" presId="urn:microsoft.com/office/officeart/2005/8/layout/bProcess3"/>
    <dgm:cxn modelId="{6A5F16B9-EEBB-4DCF-BC32-26E445D696FE}" type="presOf" srcId="{F18F4CDD-EF66-4F86-8E1F-3D7A78A91607}" destId="{4A6E5878-F7F7-4D6F-B008-758825254A3A}" srcOrd="1" destOrd="0" presId="urn:microsoft.com/office/officeart/2005/8/layout/bProcess3"/>
    <dgm:cxn modelId="{A3B2E2BA-3FDB-425F-8235-412EF59A3229}" type="presOf" srcId="{71CF5551-09D0-4BC6-B161-510E6417F191}" destId="{A6F8D421-8D77-49B0-B840-60D73BB1ECA8}" srcOrd="1" destOrd="0" presId="urn:microsoft.com/office/officeart/2005/8/layout/bProcess3"/>
    <dgm:cxn modelId="{27FC9DBB-6B56-4B60-B54A-DB9E0BE081DD}" srcId="{113137A5-DA4C-4F4A-A029-74C421A068D1}" destId="{9F2D7D45-71FC-4D13-B5AE-8E6CC638E8C6}" srcOrd="3" destOrd="0" parTransId="{09D8E5AF-CBDC-4791-92E4-CE8885FF2D07}" sibTransId="{7966F74B-FC3D-4684-BC9F-E06866D14459}"/>
    <dgm:cxn modelId="{204535BD-BE53-4560-A65E-B8041675CFC8}" type="presOf" srcId="{FD901C81-CFB9-4C1B-A000-853EA5A7E3B2}" destId="{01230170-2C8F-4993-B0EF-02F8D8608651}" srcOrd="1" destOrd="0" presId="urn:microsoft.com/office/officeart/2005/8/layout/bProcess3"/>
    <dgm:cxn modelId="{5A4D9ABD-EDA8-486C-AFFE-1ADD156662EA}" srcId="{113137A5-DA4C-4F4A-A029-74C421A068D1}" destId="{92204C48-17A0-484E-99A3-930FE8E6DCAC}" srcOrd="13" destOrd="0" parTransId="{B2600686-421F-4287-8F78-98C110B72E5D}" sibTransId="{A6CB9657-33BE-45F1-8AA1-8A1AEFA007CC}"/>
    <dgm:cxn modelId="{5A8648BF-DB86-4AD7-9AD7-569CF6791D4F}" srcId="{113137A5-DA4C-4F4A-A029-74C421A068D1}" destId="{45EE502A-16C5-4AD2-B266-894647AAEE4A}" srcOrd="4" destOrd="0" parTransId="{B43184AE-6A5A-46CA-B879-038F8D1F4CE5}" sibTransId="{3FD10BD0-215B-4B06-82BA-6C1D5D569572}"/>
    <dgm:cxn modelId="{3AD8E0C0-9B70-450A-9F7F-29F6A7BBE867}" srcId="{113137A5-DA4C-4F4A-A029-74C421A068D1}" destId="{20B35186-B49B-46B3-B3C9-8ACEC5C9BB41}" srcOrd="0" destOrd="0" parTransId="{DE3C5C09-9907-4F9E-BB7F-4E969924EC3A}" sibTransId="{5AC52D52-3101-4C14-8D05-EC0D3394B7D7}"/>
    <dgm:cxn modelId="{67085DC7-6177-435E-944F-7DDA2A375E81}" type="presOf" srcId="{09291BC3-4A03-4E1A-8D9D-6789E8BA22D8}" destId="{9CB56C70-2C04-42F5-844F-A922A71A0FB7}" srcOrd="1" destOrd="0" presId="urn:microsoft.com/office/officeart/2005/8/layout/bProcess3"/>
    <dgm:cxn modelId="{911E5BCE-5808-4663-8F2C-71ADF06BBE19}" srcId="{113137A5-DA4C-4F4A-A029-74C421A068D1}" destId="{C12E72F6-8858-4F1A-8AF6-9A6B6C4504D6}" srcOrd="7" destOrd="0" parTransId="{0BF577BE-6ED3-4C9A-B279-C423C698B0D8}" sibTransId="{CAA82D3A-0103-4B82-93E3-789136E06C8E}"/>
    <dgm:cxn modelId="{7FF7ACD0-3BAB-4C02-9700-D13622B5E06A}" srcId="{113137A5-DA4C-4F4A-A029-74C421A068D1}" destId="{75DFC6B0-11B8-425F-9029-3D3D0C57002D}" srcOrd="2" destOrd="0" parTransId="{61D6B71E-9557-470F-8C55-1A77BCF7B362}" sibTransId="{09291BC3-4A03-4E1A-8D9D-6789E8BA22D8}"/>
    <dgm:cxn modelId="{7FB111D2-2EBA-4983-8E35-A26CB06CCFF6}" type="presOf" srcId="{0088CFA7-15C9-4E22-8D8D-8E59AE086DEB}" destId="{45A131AD-38E5-429C-83AF-864211F89CC0}" srcOrd="0" destOrd="0" presId="urn:microsoft.com/office/officeart/2005/8/layout/bProcess3"/>
    <dgm:cxn modelId="{CDF66ED2-EE18-47C4-9520-2ABFCF2E7F5E}" type="presOf" srcId="{3FD10BD0-215B-4B06-82BA-6C1D5D569572}" destId="{A3DBD772-4E3A-44D7-A035-FE0B25D98DA8}" srcOrd="1" destOrd="0" presId="urn:microsoft.com/office/officeart/2005/8/layout/bProcess3"/>
    <dgm:cxn modelId="{CCEE8AD6-D088-40AD-8386-3E2E3CE4C669}" type="presOf" srcId="{6E39D904-9DB0-42AE-883D-9D85183C3D9B}" destId="{9DA9C69B-494A-43C7-B32E-FA7D72B46302}" srcOrd="0" destOrd="0" presId="urn:microsoft.com/office/officeart/2005/8/layout/bProcess3"/>
    <dgm:cxn modelId="{EC82D3D6-6D1B-4B49-BB9A-743BFB86EB12}" type="presOf" srcId="{4FDCE3E3-DA08-4DFD-A7A8-7BCED6910C84}" destId="{2FCA3966-5057-446D-9889-9D749444AD9A}" srcOrd="1" destOrd="0" presId="urn:microsoft.com/office/officeart/2005/8/layout/bProcess3"/>
    <dgm:cxn modelId="{D37BFFD6-7201-4C31-83D8-C23E730D2D25}" type="presOf" srcId="{7966F74B-FC3D-4684-BC9F-E06866D14459}" destId="{E3318AF4-A3FF-4103-875F-997AC0944CD1}" srcOrd="0" destOrd="0" presId="urn:microsoft.com/office/officeart/2005/8/layout/bProcess3"/>
    <dgm:cxn modelId="{CDE7D7F1-4AC8-4C7F-A22E-1911CC233E8F}" srcId="{113137A5-DA4C-4F4A-A029-74C421A068D1}" destId="{0A134E60-0533-438F-A39A-FED8DBBB0508}" srcOrd="9" destOrd="0" parTransId="{D715D322-F889-4BD7-BEB9-D500ABB83BE3}" sibTransId="{BA097FD7-0754-4E0F-A8FF-3033912C9EA3}"/>
    <dgm:cxn modelId="{E782E2F1-1F46-4243-A349-DC7C9A488A3A}" type="presOf" srcId="{5AC52D52-3101-4C14-8D05-EC0D3394B7D7}" destId="{DC9D0DF6-2558-4BE1-B3CD-2A694217AC3A}" srcOrd="1" destOrd="0" presId="urn:microsoft.com/office/officeart/2005/8/layout/bProcess3"/>
    <dgm:cxn modelId="{333229F3-0FC8-413A-AB1E-A17DBACA0995}" type="presOf" srcId="{5AC52D52-3101-4C14-8D05-EC0D3394B7D7}" destId="{0FB63EE7-4049-43E7-AF67-2AC22117F327}" srcOrd="0" destOrd="0" presId="urn:microsoft.com/office/officeart/2005/8/layout/bProcess3"/>
    <dgm:cxn modelId="{649263F5-EC78-4712-ADB0-2FC848C23B24}" type="presOf" srcId="{20B35186-B49B-46B3-B3C9-8ACEC5C9BB41}" destId="{DFFE27A5-7AD7-490C-8943-81AE92609E2E}" srcOrd="0" destOrd="0" presId="urn:microsoft.com/office/officeart/2005/8/layout/bProcess3"/>
    <dgm:cxn modelId="{BE87BEFB-421D-4A3F-B10E-07E95FA6EF54}" type="presOf" srcId="{4FDCE3E3-DA08-4DFD-A7A8-7BCED6910C84}" destId="{C5C4B6D5-3F63-4D18-9737-6C6B6803A16A}" srcOrd="0" destOrd="0" presId="urn:microsoft.com/office/officeart/2005/8/layout/bProcess3"/>
    <dgm:cxn modelId="{137B57FC-B647-4467-9197-CFFC78CBFA3A}" type="presOf" srcId="{0A134E60-0533-438F-A39A-FED8DBBB0508}" destId="{0185FAF1-FDBF-4B6C-B98F-06DFF5799AC3}" srcOrd="0" destOrd="0" presId="urn:microsoft.com/office/officeart/2005/8/layout/bProcess3"/>
    <dgm:cxn modelId="{D93A77FE-0BD2-4DA0-B547-706E3DD5313B}" type="presOf" srcId="{45EE502A-16C5-4AD2-B266-894647AAEE4A}" destId="{079C19B1-E7F9-4533-9D01-169BA61FD6EE}" srcOrd="0" destOrd="0" presId="urn:microsoft.com/office/officeart/2005/8/layout/bProcess3"/>
    <dgm:cxn modelId="{392460FF-89C6-423C-BB3F-92384867A2B9}" type="presOf" srcId="{AC4DE1DE-2528-4FF6-824B-F729ACDE7A63}" destId="{0000A1F7-143B-453E-96CD-FC4D12E243CF}" srcOrd="0" destOrd="0" presId="urn:microsoft.com/office/officeart/2005/8/layout/bProcess3"/>
    <dgm:cxn modelId="{BCCA2F4B-4E69-4093-8AD8-EEE01CAB92FB}" type="presParOf" srcId="{CD5A14A7-A432-4360-B0F8-3464AF5867D7}" destId="{DFFE27A5-7AD7-490C-8943-81AE92609E2E}" srcOrd="0" destOrd="0" presId="urn:microsoft.com/office/officeart/2005/8/layout/bProcess3"/>
    <dgm:cxn modelId="{9F75D3E1-BB37-4D23-9009-0EFC58C19D22}" type="presParOf" srcId="{CD5A14A7-A432-4360-B0F8-3464AF5867D7}" destId="{0FB63EE7-4049-43E7-AF67-2AC22117F327}" srcOrd="1" destOrd="0" presId="urn:microsoft.com/office/officeart/2005/8/layout/bProcess3"/>
    <dgm:cxn modelId="{DF16AA08-8528-4899-B7F3-DEE37948E235}" type="presParOf" srcId="{0FB63EE7-4049-43E7-AF67-2AC22117F327}" destId="{DC9D0DF6-2558-4BE1-B3CD-2A694217AC3A}" srcOrd="0" destOrd="0" presId="urn:microsoft.com/office/officeart/2005/8/layout/bProcess3"/>
    <dgm:cxn modelId="{A3748CD5-7DFB-4B12-B033-B47568F666B0}" type="presParOf" srcId="{CD5A14A7-A432-4360-B0F8-3464AF5867D7}" destId="{764FE6D8-AAAF-4679-B0BF-ED8F0D00DC2A}" srcOrd="2" destOrd="0" presId="urn:microsoft.com/office/officeart/2005/8/layout/bProcess3"/>
    <dgm:cxn modelId="{569A391B-5311-45D0-886F-E0520F5F6056}" type="presParOf" srcId="{CD5A14A7-A432-4360-B0F8-3464AF5867D7}" destId="{A1DF7417-F0FC-4DAE-809F-93D615276CB6}" srcOrd="3" destOrd="0" presId="urn:microsoft.com/office/officeart/2005/8/layout/bProcess3"/>
    <dgm:cxn modelId="{49949E44-89D2-49D0-89D6-E83633F69941}" type="presParOf" srcId="{A1DF7417-F0FC-4DAE-809F-93D615276CB6}" destId="{EB34A517-F14D-44C2-9F99-177554724588}" srcOrd="0" destOrd="0" presId="urn:microsoft.com/office/officeart/2005/8/layout/bProcess3"/>
    <dgm:cxn modelId="{A69025D3-446F-4D40-8FD6-A53FA7788985}" type="presParOf" srcId="{CD5A14A7-A432-4360-B0F8-3464AF5867D7}" destId="{01F5B185-484B-4B72-A901-0737FB809747}" srcOrd="4" destOrd="0" presId="urn:microsoft.com/office/officeart/2005/8/layout/bProcess3"/>
    <dgm:cxn modelId="{90DE8E96-3378-48E4-8F52-8B2C74F4AEC6}" type="presParOf" srcId="{CD5A14A7-A432-4360-B0F8-3464AF5867D7}" destId="{44EA2A3E-D7E0-4C31-88DE-9614C42CE0D1}" srcOrd="5" destOrd="0" presId="urn:microsoft.com/office/officeart/2005/8/layout/bProcess3"/>
    <dgm:cxn modelId="{918AC527-F307-4DFD-999D-64B32A3AEF3D}" type="presParOf" srcId="{44EA2A3E-D7E0-4C31-88DE-9614C42CE0D1}" destId="{9CB56C70-2C04-42F5-844F-A922A71A0FB7}" srcOrd="0" destOrd="0" presId="urn:microsoft.com/office/officeart/2005/8/layout/bProcess3"/>
    <dgm:cxn modelId="{0E736F7B-9B96-441A-BAA7-EB86160AE065}" type="presParOf" srcId="{CD5A14A7-A432-4360-B0F8-3464AF5867D7}" destId="{6498B4F8-E6C1-479A-9A88-0384C5ADD2E4}" srcOrd="6" destOrd="0" presId="urn:microsoft.com/office/officeart/2005/8/layout/bProcess3"/>
    <dgm:cxn modelId="{E8C169EA-2BB7-4B8F-9D41-0752B69D1135}" type="presParOf" srcId="{CD5A14A7-A432-4360-B0F8-3464AF5867D7}" destId="{E3318AF4-A3FF-4103-875F-997AC0944CD1}" srcOrd="7" destOrd="0" presId="urn:microsoft.com/office/officeart/2005/8/layout/bProcess3"/>
    <dgm:cxn modelId="{4F1C0088-198A-4B57-AD6B-90D4072F9C5A}" type="presParOf" srcId="{E3318AF4-A3FF-4103-875F-997AC0944CD1}" destId="{F60CF11C-6317-44A0-A49E-D599979DA395}" srcOrd="0" destOrd="0" presId="urn:microsoft.com/office/officeart/2005/8/layout/bProcess3"/>
    <dgm:cxn modelId="{D0997CA0-65D8-42CB-8053-B20D1140D7E8}" type="presParOf" srcId="{CD5A14A7-A432-4360-B0F8-3464AF5867D7}" destId="{079C19B1-E7F9-4533-9D01-169BA61FD6EE}" srcOrd="8" destOrd="0" presId="urn:microsoft.com/office/officeart/2005/8/layout/bProcess3"/>
    <dgm:cxn modelId="{2D00F9DF-0A96-4C03-9DAC-5048E19AF357}" type="presParOf" srcId="{CD5A14A7-A432-4360-B0F8-3464AF5867D7}" destId="{998064A3-75EA-427F-A5D6-1D2105C8F9FA}" srcOrd="9" destOrd="0" presId="urn:microsoft.com/office/officeart/2005/8/layout/bProcess3"/>
    <dgm:cxn modelId="{8E4FE127-401F-4471-9C1B-2D1B12E480EC}" type="presParOf" srcId="{998064A3-75EA-427F-A5D6-1D2105C8F9FA}" destId="{A3DBD772-4E3A-44D7-A035-FE0B25D98DA8}" srcOrd="0" destOrd="0" presId="urn:microsoft.com/office/officeart/2005/8/layout/bProcess3"/>
    <dgm:cxn modelId="{F428985A-ABE1-41A6-8CCC-D4CD70CFF549}" type="presParOf" srcId="{CD5A14A7-A432-4360-B0F8-3464AF5867D7}" destId="{0A4CB32D-C9C6-41C4-B65C-8551161F63F6}" srcOrd="10" destOrd="0" presId="urn:microsoft.com/office/officeart/2005/8/layout/bProcess3"/>
    <dgm:cxn modelId="{552280BC-0479-442A-88D1-E345305E523B}" type="presParOf" srcId="{CD5A14A7-A432-4360-B0F8-3464AF5867D7}" destId="{B5FBDABE-4DBA-4FBC-B201-EE8C78FE84F8}" srcOrd="11" destOrd="0" presId="urn:microsoft.com/office/officeart/2005/8/layout/bProcess3"/>
    <dgm:cxn modelId="{E25BC05D-2796-4994-9428-6519E1B23785}" type="presParOf" srcId="{B5FBDABE-4DBA-4FBC-B201-EE8C78FE84F8}" destId="{F98BF46D-280B-4041-A74F-955E06D2C9FD}" srcOrd="0" destOrd="0" presId="urn:microsoft.com/office/officeart/2005/8/layout/bProcess3"/>
    <dgm:cxn modelId="{127E5F64-C759-40D6-B8F2-2A761320D960}" type="presParOf" srcId="{CD5A14A7-A432-4360-B0F8-3464AF5867D7}" destId="{BD8C982D-8D90-4297-9546-D66FF5471A42}" srcOrd="12" destOrd="0" presId="urn:microsoft.com/office/officeart/2005/8/layout/bProcess3"/>
    <dgm:cxn modelId="{DDD8E2C3-6B47-4419-846A-10E24B405D6B}" type="presParOf" srcId="{CD5A14A7-A432-4360-B0F8-3464AF5867D7}" destId="{C5C4B6D5-3F63-4D18-9737-6C6B6803A16A}" srcOrd="13" destOrd="0" presId="urn:microsoft.com/office/officeart/2005/8/layout/bProcess3"/>
    <dgm:cxn modelId="{E059D85A-0C72-4DA7-B12D-E3C91764F593}" type="presParOf" srcId="{C5C4B6D5-3F63-4D18-9737-6C6B6803A16A}" destId="{2FCA3966-5057-446D-9889-9D749444AD9A}" srcOrd="0" destOrd="0" presId="urn:microsoft.com/office/officeart/2005/8/layout/bProcess3"/>
    <dgm:cxn modelId="{9D623263-55A3-47AF-8465-B32436E9D017}" type="presParOf" srcId="{CD5A14A7-A432-4360-B0F8-3464AF5867D7}" destId="{BD9FC010-93F5-4279-8877-7246FE1D1DE2}" srcOrd="14" destOrd="0" presId="urn:microsoft.com/office/officeart/2005/8/layout/bProcess3"/>
    <dgm:cxn modelId="{723D7E5E-AB15-4736-892C-8354C1DF436F}" type="presParOf" srcId="{CD5A14A7-A432-4360-B0F8-3464AF5867D7}" destId="{898F2570-E868-459E-9CA7-4B913D542DE7}" srcOrd="15" destOrd="0" presId="urn:microsoft.com/office/officeart/2005/8/layout/bProcess3"/>
    <dgm:cxn modelId="{4FB6683B-38A5-413D-AE28-11ABC9C2D390}" type="presParOf" srcId="{898F2570-E868-459E-9CA7-4B913D542DE7}" destId="{25DE588C-F7EF-4094-BE71-845047D4E1F9}" srcOrd="0" destOrd="0" presId="urn:microsoft.com/office/officeart/2005/8/layout/bProcess3"/>
    <dgm:cxn modelId="{0413E669-26B4-48FB-BD73-43B4290BF5D1}" type="presParOf" srcId="{CD5A14A7-A432-4360-B0F8-3464AF5867D7}" destId="{98708A9B-6A0E-4199-B46B-E76263F87D61}" srcOrd="16" destOrd="0" presId="urn:microsoft.com/office/officeart/2005/8/layout/bProcess3"/>
    <dgm:cxn modelId="{BA4E01AD-9C46-46AF-911F-298268B9C7F4}" type="presParOf" srcId="{CD5A14A7-A432-4360-B0F8-3464AF5867D7}" destId="{45A131AD-38E5-429C-83AF-864211F89CC0}" srcOrd="17" destOrd="0" presId="urn:microsoft.com/office/officeart/2005/8/layout/bProcess3"/>
    <dgm:cxn modelId="{9E90569D-F15D-4D50-8372-B8425171B3EF}" type="presParOf" srcId="{45A131AD-38E5-429C-83AF-864211F89CC0}" destId="{5D8859F2-B1F9-48B5-9107-6B85E40E213F}" srcOrd="0" destOrd="0" presId="urn:microsoft.com/office/officeart/2005/8/layout/bProcess3"/>
    <dgm:cxn modelId="{781070A1-4214-4425-ADAF-B2252E7A05F4}" type="presParOf" srcId="{CD5A14A7-A432-4360-B0F8-3464AF5867D7}" destId="{0185FAF1-FDBF-4B6C-B98F-06DFF5799AC3}" srcOrd="18" destOrd="0" presId="urn:microsoft.com/office/officeart/2005/8/layout/bProcess3"/>
    <dgm:cxn modelId="{2FCC2A2E-146E-4567-9896-F8BF9324B9B2}" type="presParOf" srcId="{CD5A14A7-A432-4360-B0F8-3464AF5867D7}" destId="{C4DD904D-FA3B-427B-A541-8A0F8F72E323}" srcOrd="19" destOrd="0" presId="urn:microsoft.com/office/officeart/2005/8/layout/bProcess3"/>
    <dgm:cxn modelId="{5652A527-3305-4058-9C7E-8A60C9241735}" type="presParOf" srcId="{C4DD904D-FA3B-427B-A541-8A0F8F72E323}" destId="{13AB7E6A-491D-46E2-8F52-AD7510ACF536}" srcOrd="0" destOrd="0" presId="urn:microsoft.com/office/officeart/2005/8/layout/bProcess3"/>
    <dgm:cxn modelId="{4A9B0CB9-C5F3-4F0C-8931-7B202F18094A}" type="presParOf" srcId="{CD5A14A7-A432-4360-B0F8-3464AF5867D7}" destId="{9DA9C69B-494A-43C7-B32E-FA7D72B46302}" srcOrd="20" destOrd="0" presId="urn:microsoft.com/office/officeart/2005/8/layout/bProcess3"/>
    <dgm:cxn modelId="{D03AB2F3-8FAE-4311-A5E0-8893E1902CF2}" type="presParOf" srcId="{CD5A14A7-A432-4360-B0F8-3464AF5867D7}" destId="{26C88D6B-FCAC-4D62-82E4-BA91518F6C23}" srcOrd="21" destOrd="0" presId="urn:microsoft.com/office/officeart/2005/8/layout/bProcess3"/>
    <dgm:cxn modelId="{2338E760-7AFD-4661-A612-2F55CA4F3C98}" type="presParOf" srcId="{26C88D6B-FCAC-4D62-82E4-BA91518F6C23}" destId="{01230170-2C8F-4993-B0EF-02F8D8608651}" srcOrd="0" destOrd="0" presId="urn:microsoft.com/office/officeart/2005/8/layout/bProcess3"/>
    <dgm:cxn modelId="{68B02884-83A1-4F6B-A4C0-838FB85F95F9}" type="presParOf" srcId="{CD5A14A7-A432-4360-B0F8-3464AF5867D7}" destId="{0000A1F7-143B-453E-96CD-FC4D12E243CF}" srcOrd="22" destOrd="0" presId="urn:microsoft.com/office/officeart/2005/8/layout/bProcess3"/>
    <dgm:cxn modelId="{7E1553AB-CBB0-4D6C-A8AD-72F51E2817CA}" type="presParOf" srcId="{CD5A14A7-A432-4360-B0F8-3464AF5867D7}" destId="{FE7452BD-0D6E-4906-8AA5-43ABC4A5FB4B}" srcOrd="23" destOrd="0" presId="urn:microsoft.com/office/officeart/2005/8/layout/bProcess3"/>
    <dgm:cxn modelId="{5CC232C9-3F7A-400B-83B6-118E4DDD1214}" type="presParOf" srcId="{FE7452BD-0D6E-4906-8AA5-43ABC4A5FB4B}" destId="{A6F8D421-8D77-49B0-B840-60D73BB1ECA8}" srcOrd="0" destOrd="0" presId="urn:microsoft.com/office/officeart/2005/8/layout/bProcess3"/>
    <dgm:cxn modelId="{309E6085-0DCD-4900-B631-23A3653EDA4D}" type="presParOf" srcId="{CD5A14A7-A432-4360-B0F8-3464AF5867D7}" destId="{AACBD65C-56F3-433C-AF1C-2028964A5DBA}" srcOrd="24" destOrd="0" presId="urn:microsoft.com/office/officeart/2005/8/layout/bProcess3"/>
    <dgm:cxn modelId="{B88CB97A-010B-4C40-B553-34B5BC4E68C7}" type="presParOf" srcId="{CD5A14A7-A432-4360-B0F8-3464AF5867D7}" destId="{4313DC02-4008-4258-A120-C55286A26C42}" srcOrd="25" destOrd="0" presId="urn:microsoft.com/office/officeart/2005/8/layout/bProcess3"/>
    <dgm:cxn modelId="{4B0E192D-4EFE-4085-A179-126FEB843900}" type="presParOf" srcId="{4313DC02-4008-4258-A120-C55286A26C42}" destId="{4A6E5878-F7F7-4D6F-B008-758825254A3A}" srcOrd="0" destOrd="0" presId="urn:microsoft.com/office/officeart/2005/8/layout/bProcess3"/>
    <dgm:cxn modelId="{33A3CC31-2C31-4D9C-8838-A206637A1F07}" type="presParOf" srcId="{CD5A14A7-A432-4360-B0F8-3464AF5867D7}" destId="{4152CEAC-237C-46E6-83E2-902A740FA610}" srcOrd="2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950B20-CDA1-4B87-99DD-8E1D25E23475}">
      <dsp:nvSpPr>
        <dsp:cNvPr id="0" name=""/>
        <dsp:cNvSpPr/>
      </dsp:nvSpPr>
      <dsp:spPr>
        <a:xfrm>
          <a:off x="0" y="11654"/>
          <a:ext cx="8416247" cy="1119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Жеке бизнес </a:t>
          </a:r>
          <a:r>
            <a:rPr lang="ru-RU" sz="29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бастаудың</a:t>
          </a:r>
          <a:r>
            <a:rPr lang="ru-RU" sz="2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9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артықшылықтары</a:t>
          </a:r>
          <a:br>
            <a:rPr lang="ru-RU" sz="2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59" y="66313"/>
        <a:ext cx="8306929" cy="10103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54AC3-ECCD-465A-B6DE-2E9937D4A804}">
      <dsp:nvSpPr>
        <dsp:cNvPr id="0" name=""/>
        <dsp:cNvSpPr/>
      </dsp:nvSpPr>
      <dsp:spPr>
        <a:xfrm>
          <a:off x="2888311" y="56574"/>
          <a:ext cx="2715577" cy="271557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Шешім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қабылдаудағы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еркіндік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тәуелсіздік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0388" y="531800"/>
        <a:ext cx="1991423" cy="1222010"/>
      </dsp:txXfrm>
    </dsp:sp>
    <dsp:sp modelId="{65CD26AD-6B1A-4EC3-ADCC-9B569692B54F}">
      <dsp:nvSpPr>
        <dsp:cNvPr id="0" name=""/>
        <dsp:cNvSpPr/>
      </dsp:nvSpPr>
      <dsp:spPr>
        <a:xfrm>
          <a:off x="3868182" y="1753810"/>
          <a:ext cx="2715577" cy="271557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Мол табыс</a:t>
          </a:r>
          <a:endParaRPr lang="ru-RU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98696" y="2455334"/>
        <a:ext cx="1629346" cy="1493567"/>
      </dsp:txXfrm>
    </dsp:sp>
    <dsp:sp modelId="{82B7C6C0-C1FC-4E4F-BC05-96A90A235E6C}">
      <dsp:nvSpPr>
        <dsp:cNvPr id="0" name=""/>
        <dsp:cNvSpPr/>
      </dsp:nvSpPr>
      <dsp:spPr>
        <a:xfrm>
          <a:off x="1832485" y="1753810"/>
          <a:ext cx="2867487" cy="271557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Шығарма-шылық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қабілеттерді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жүзеге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асыру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2507" y="2455334"/>
        <a:ext cx="1720492" cy="14935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7B9CB-473F-4C98-942A-BC905D7C0F3C}">
      <dsp:nvSpPr>
        <dsp:cNvPr id="0" name=""/>
        <dsp:cNvSpPr/>
      </dsp:nvSpPr>
      <dsp:spPr>
        <a:xfrm>
          <a:off x="0" y="11654"/>
          <a:ext cx="8229600" cy="11196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90000">
              <a:schemeClr val="accent1">
                <a:hueOff val="0"/>
                <a:satOff val="0"/>
                <a:lumOff val="0"/>
                <a:alphaOff val="0"/>
                <a:shade val="100000"/>
                <a:sat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Жеке бизнес бастаудың кемшіліктері</a:t>
          </a:r>
          <a:br>
            <a:rPr lang="ru-RU" sz="2900" kern="1200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9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59" y="66313"/>
        <a:ext cx="8120282" cy="10103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745C4-DF94-40C7-9FD5-02C56F510F3C}">
      <dsp:nvSpPr>
        <dsp:cNvPr id="0" name=""/>
        <dsp:cNvSpPr/>
      </dsp:nvSpPr>
      <dsp:spPr>
        <a:xfrm>
          <a:off x="0" y="1405945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F995B-C6AB-4244-94D5-DE42DF6FB409}">
      <dsp:nvSpPr>
        <dsp:cNvPr id="0" name=""/>
        <dsp:cNvSpPr/>
      </dsp:nvSpPr>
      <dsp:spPr>
        <a:xfrm>
          <a:off x="257174" y="16502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Үлкен тәуекел</a:t>
          </a:r>
        </a:p>
      </dsp:txBody>
      <dsp:txXfrm>
        <a:off x="300222" y="1693310"/>
        <a:ext cx="2228479" cy="1383659"/>
      </dsp:txXfrm>
    </dsp:sp>
    <dsp:sp modelId="{27A1C760-D874-4C54-9E82-ABC74B397D45}">
      <dsp:nvSpPr>
        <dsp:cNvPr id="0" name=""/>
        <dsp:cNvSpPr/>
      </dsp:nvSpPr>
      <dsp:spPr>
        <a:xfrm>
          <a:off x="2828924" y="1405945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B03957-47B5-4C6B-AE82-BF8031E74F76}">
      <dsp:nvSpPr>
        <dsp:cNvPr id="0" name=""/>
        <dsp:cNvSpPr/>
      </dsp:nvSpPr>
      <dsp:spPr>
        <a:xfrm>
          <a:off x="3086099" y="16502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Кірістер к</a:t>
          </a: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ө</a:t>
          </a:r>
          <a:r>
            <a:rPr lang="ru-RU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лемінің тұрақсыздығы</a:t>
          </a:r>
        </a:p>
      </dsp:txBody>
      <dsp:txXfrm>
        <a:off x="3129147" y="1693310"/>
        <a:ext cx="2228479" cy="1383659"/>
      </dsp:txXfrm>
    </dsp:sp>
    <dsp:sp modelId="{0DE80D37-DF93-4747-B9F0-654809CD8F56}">
      <dsp:nvSpPr>
        <dsp:cNvPr id="0" name=""/>
        <dsp:cNvSpPr/>
      </dsp:nvSpPr>
      <dsp:spPr>
        <a:xfrm>
          <a:off x="5657850" y="1405945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07CA10-C314-49B1-9F4A-C1176CE2B561}">
      <dsp:nvSpPr>
        <dsp:cNvPr id="0" name=""/>
        <dsp:cNvSpPr/>
      </dsp:nvSpPr>
      <dsp:spPr>
        <a:xfrm>
          <a:off x="5915024" y="16502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Өз қаражатыңды салу қажеттілігі</a:t>
          </a:r>
        </a:p>
      </dsp:txBody>
      <dsp:txXfrm>
        <a:off x="5958072" y="1693310"/>
        <a:ext cx="2228479" cy="13836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AC3F3-8B3B-45F2-9576-4E4031308430}">
      <dsp:nvSpPr>
        <dsp:cNvPr id="0" name=""/>
        <dsp:cNvSpPr/>
      </dsp:nvSpPr>
      <dsp:spPr>
        <a:xfrm>
          <a:off x="0" y="11654"/>
          <a:ext cx="8229600" cy="1119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 жұмысқа кіріскенге дейінгі негізгі қадамдар</a:t>
          </a:r>
          <a:endParaRPr lang="ru-RU" sz="29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59" y="66313"/>
        <a:ext cx="8120282" cy="10103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FB6AE-3040-4A25-8CF6-880061AC6BFB}">
      <dsp:nvSpPr>
        <dsp:cNvPr id="0" name=""/>
        <dsp:cNvSpPr/>
      </dsp:nvSpPr>
      <dsp:spPr>
        <a:xfrm>
          <a:off x="0" y="3998960"/>
          <a:ext cx="8229600" cy="52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</a:t>
          </a:r>
        </a:p>
      </dsp:txBody>
      <dsp:txXfrm>
        <a:off x="0" y="3998960"/>
        <a:ext cx="8229600" cy="524861"/>
      </dsp:txXfrm>
    </dsp:sp>
    <dsp:sp modelId="{0919B07B-E132-4DE8-A289-D11A83DE3261}">
      <dsp:nvSpPr>
        <dsp:cNvPr id="0" name=""/>
        <dsp:cNvSpPr/>
      </dsp:nvSpPr>
      <dsp:spPr>
        <a:xfrm rot="10800000">
          <a:off x="0" y="3199596"/>
          <a:ext cx="822960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Ұйымдастыру-құқықтық нысанды таңдау</a:t>
          </a:r>
        </a:p>
      </dsp:txBody>
      <dsp:txXfrm rot="10800000">
        <a:off x="0" y="3199596"/>
        <a:ext cx="8229600" cy="524518"/>
      </dsp:txXfrm>
    </dsp:sp>
    <dsp:sp modelId="{3A0FE7FA-309B-4035-A52E-5A401CA0FC7A}">
      <dsp:nvSpPr>
        <dsp:cNvPr id="0" name=""/>
        <dsp:cNvSpPr/>
      </dsp:nvSpPr>
      <dsp:spPr>
        <a:xfrm rot="10800000">
          <a:off x="0" y="2400232"/>
          <a:ext cx="822960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Қаржыландыруды тарту туралы шешім</a:t>
          </a:r>
        </a:p>
      </dsp:txBody>
      <dsp:txXfrm rot="10800000">
        <a:off x="0" y="2400232"/>
        <a:ext cx="8229600" cy="524518"/>
      </dsp:txXfrm>
    </dsp:sp>
    <dsp:sp modelId="{6F6F8030-0CED-4E1B-B85B-66F2D68910CF}">
      <dsp:nvSpPr>
        <dsp:cNvPr id="0" name=""/>
        <dsp:cNvSpPr/>
      </dsp:nvSpPr>
      <dsp:spPr>
        <a:xfrm rot="10800000">
          <a:off x="0" y="1600868"/>
          <a:ext cx="822960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Тәуекелдерді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</a:p>
      </dsp:txBody>
      <dsp:txXfrm rot="10800000">
        <a:off x="0" y="1600868"/>
        <a:ext cx="8229600" cy="524518"/>
      </dsp:txXfrm>
    </dsp:sp>
    <dsp:sp modelId="{3DB3B8DB-DD6D-4C11-A775-414078C18975}">
      <dsp:nvSpPr>
        <dsp:cNvPr id="0" name=""/>
        <dsp:cNvSpPr/>
      </dsp:nvSpPr>
      <dsp:spPr>
        <a:xfrm rot="10800000">
          <a:off x="0" y="820684"/>
          <a:ext cx="822960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Кәсіпкерлік идея</a:t>
          </a:r>
        </a:p>
      </dsp:txBody>
      <dsp:txXfrm rot="10800000">
        <a:off x="0" y="820684"/>
        <a:ext cx="8229600" cy="524518"/>
      </dsp:txXfrm>
    </dsp:sp>
    <dsp:sp modelId="{A8F2C9DC-984F-4F8E-B1E3-E0C339F04C25}">
      <dsp:nvSpPr>
        <dsp:cNvPr id="0" name=""/>
        <dsp:cNvSpPr/>
      </dsp:nvSpPr>
      <dsp:spPr>
        <a:xfrm rot="10800000">
          <a:off x="0" y="2140"/>
          <a:ext cx="822960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Өзіндік бағалау</a:t>
          </a:r>
        </a:p>
      </dsp:txBody>
      <dsp:txXfrm rot="10800000">
        <a:off x="0" y="2140"/>
        <a:ext cx="8229600" cy="5245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FF87B-3505-43FB-BED4-957FB53EC75A}">
      <dsp:nvSpPr>
        <dsp:cNvPr id="0" name=""/>
        <dsp:cNvSpPr/>
      </dsp:nvSpPr>
      <dsp:spPr>
        <a:xfrm>
          <a:off x="812163" y="51118"/>
          <a:ext cx="6605273" cy="44748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b="1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Кəсіпкер – өз ісін құра отырып, тəуекелге бас тігуге жəне эксперимент жасауға əзір, өз өмірін өзгерткісі келетін əрі қажырлы түрде көп еңбек етуге даяр адам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483" y="706444"/>
        <a:ext cx="4670633" cy="31641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1BE07-FEF2-43FD-B92D-44E73FFBC557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F033E3-91ED-46C0-A566-2FAA935DD585}">
      <dsp:nvSpPr>
        <dsp:cNvPr id="0" name=""/>
        <dsp:cNvSpPr/>
      </dsp:nvSpPr>
      <dsp:spPr>
        <a:xfrm>
          <a:off x="571500" y="0"/>
          <a:ext cx="9365323" cy="114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Кәсіпкерлерге</a:t>
          </a: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керек</a:t>
          </a: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тұлғалық</a:t>
          </a: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сипаттамалар</a:t>
          </a:r>
          <a:endParaRPr lang="ru-RU" sz="3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1500" y="0"/>
        <a:ext cx="9365323" cy="1143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68166-152C-40D0-AA7D-C5DFDAC58222}">
      <dsp:nvSpPr>
        <dsp:cNvPr id="0" name=""/>
        <dsp:cNvSpPr/>
      </dsp:nvSpPr>
      <dsp:spPr>
        <a:xfrm rot="5400000">
          <a:off x="656900" y="1028177"/>
          <a:ext cx="1607899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2A7D3-5D5E-46D3-A964-1D47944AB119}">
      <dsp:nvSpPr>
        <dsp:cNvPr id="0" name=""/>
        <dsp:cNvSpPr/>
      </dsp:nvSpPr>
      <dsp:spPr>
        <a:xfrm>
          <a:off x="1026093" y="995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мықты денсаулық</a:t>
          </a:r>
        </a:p>
      </dsp:txBody>
      <dsp:txXfrm>
        <a:off x="1063951" y="38853"/>
        <a:ext cx="2078556" cy="1216847"/>
      </dsp:txXfrm>
    </dsp:sp>
    <dsp:sp modelId="{4D7FF966-4D80-46CB-A566-210C89F02361}">
      <dsp:nvSpPr>
        <dsp:cNvPr id="0" name=""/>
        <dsp:cNvSpPr/>
      </dsp:nvSpPr>
      <dsp:spPr>
        <a:xfrm rot="5400000">
          <a:off x="656900" y="2643881"/>
          <a:ext cx="1607899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C5CB5-70E7-44AE-B8B6-89365E322A82}">
      <dsp:nvSpPr>
        <dsp:cNvPr id="0" name=""/>
        <dsp:cNvSpPr/>
      </dsp:nvSpPr>
      <dsp:spPr>
        <a:xfrm>
          <a:off x="1026093" y="1616699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көшбасшылық және ашықтық</a:t>
          </a:r>
        </a:p>
      </dsp:txBody>
      <dsp:txXfrm>
        <a:off x="1063951" y="1654557"/>
        <a:ext cx="2078556" cy="1216847"/>
      </dsp:txXfrm>
    </dsp:sp>
    <dsp:sp modelId="{450F50AD-AAFE-4E4A-A155-6D52A89FACCC}">
      <dsp:nvSpPr>
        <dsp:cNvPr id="0" name=""/>
        <dsp:cNvSpPr/>
      </dsp:nvSpPr>
      <dsp:spPr>
        <a:xfrm>
          <a:off x="1464752" y="3451733"/>
          <a:ext cx="2857377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06438-9C37-4F57-9B28-DE517B072B4B}">
      <dsp:nvSpPr>
        <dsp:cNvPr id="0" name=""/>
        <dsp:cNvSpPr/>
      </dsp:nvSpPr>
      <dsp:spPr>
        <a:xfrm>
          <a:off x="1026093" y="3232403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бастамашылдық</a:t>
          </a:r>
        </a:p>
      </dsp:txBody>
      <dsp:txXfrm>
        <a:off x="1063951" y="3270261"/>
        <a:ext cx="2078556" cy="1216847"/>
      </dsp:txXfrm>
    </dsp:sp>
    <dsp:sp modelId="{8A176509-F13A-4C08-94F3-32F7C656B31F}">
      <dsp:nvSpPr>
        <dsp:cNvPr id="0" name=""/>
        <dsp:cNvSpPr/>
      </dsp:nvSpPr>
      <dsp:spPr>
        <a:xfrm rot="16200000">
          <a:off x="3522082" y="2643881"/>
          <a:ext cx="1607899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9D08A-4E2D-4E0C-8265-47F2E3C4DDC0}">
      <dsp:nvSpPr>
        <dsp:cNvPr id="0" name=""/>
        <dsp:cNvSpPr/>
      </dsp:nvSpPr>
      <dsp:spPr>
        <a:xfrm>
          <a:off x="3891275" y="3232403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эмоциялық тұрақтылық</a:t>
          </a:r>
        </a:p>
      </dsp:txBody>
      <dsp:txXfrm>
        <a:off x="3929133" y="3270261"/>
        <a:ext cx="2078556" cy="1216847"/>
      </dsp:txXfrm>
    </dsp:sp>
    <dsp:sp modelId="{ED21E508-1340-49BF-B404-1846089FF438}">
      <dsp:nvSpPr>
        <dsp:cNvPr id="0" name=""/>
        <dsp:cNvSpPr/>
      </dsp:nvSpPr>
      <dsp:spPr>
        <a:xfrm rot="16200000">
          <a:off x="3522082" y="1028177"/>
          <a:ext cx="1607899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04575-6AF6-43A5-9E56-FF447A780465}">
      <dsp:nvSpPr>
        <dsp:cNvPr id="0" name=""/>
        <dsp:cNvSpPr/>
      </dsp:nvSpPr>
      <dsp:spPr>
        <a:xfrm>
          <a:off x="3891275" y="1616699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өзіне және өз ісінің табыстылығына сенімділік</a:t>
          </a:r>
        </a:p>
      </dsp:txBody>
      <dsp:txXfrm>
        <a:off x="3929133" y="1654557"/>
        <a:ext cx="2078556" cy="1216847"/>
      </dsp:txXfrm>
    </dsp:sp>
    <dsp:sp modelId="{E9C88737-6845-4A35-B649-442EBD24C46C}">
      <dsp:nvSpPr>
        <dsp:cNvPr id="0" name=""/>
        <dsp:cNvSpPr/>
      </dsp:nvSpPr>
      <dsp:spPr>
        <a:xfrm>
          <a:off x="4329934" y="220325"/>
          <a:ext cx="2857377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B7264-9AE1-4F89-8873-4D98CAB2010B}">
      <dsp:nvSpPr>
        <dsp:cNvPr id="0" name=""/>
        <dsp:cNvSpPr/>
      </dsp:nvSpPr>
      <dsp:spPr>
        <a:xfrm>
          <a:off x="3891275" y="995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нарықтағы өзгерістерге икемділік және бейімделу дағдысы</a:t>
          </a:r>
        </a:p>
      </dsp:txBody>
      <dsp:txXfrm>
        <a:off x="3929133" y="38853"/>
        <a:ext cx="2078556" cy="1216847"/>
      </dsp:txXfrm>
    </dsp:sp>
    <dsp:sp modelId="{2C37D9E9-9420-4464-8B2B-065916CA53CA}">
      <dsp:nvSpPr>
        <dsp:cNvPr id="0" name=""/>
        <dsp:cNvSpPr/>
      </dsp:nvSpPr>
      <dsp:spPr>
        <a:xfrm rot="5400000">
          <a:off x="6387264" y="1028177"/>
          <a:ext cx="1607899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3191-2DA0-4385-9B68-655963EDC5A6}">
      <dsp:nvSpPr>
        <dsp:cNvPr id="0" name=""/>
        <dsp:cNvSpPr/>
      </dsp:nvSpPr>
      <dsp:spPr>
        <a:xfrm>
          <a:off x="6756457" y="995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өзгеруге және өз ісін ұлғайтуға ұмтылыс</a:t>
          </a:r>
        </a:p>
      </dsp:txBody>
      <dsp:txXfrm>
        <a:off x="6794315" y="38853"/>
        <a:ext cx="2078556" cy="1216847"/>
      </dsp:txXfrm>
    </dsp:sp>
    <dsp:sp modelId="{26B37821-7B93-486D-9B4E-FF35FEF45373}">
      <dsp:nvSpPr>
        <dsp:cNvPr id="0" name=""/>
        <dsp:cNvSpPr/>
      </dsp:nvSpPr>
      <dsp:spPr>
        <a:xfrm rot="5400000">
          <a:off x="6387264" y="2643881"/>
          <a:ext cx="1607899" cy="19388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2F1B3-F1A2-41B5-856A-59A8819D1875}">
      <dsp:nvSpPr>
        <dsp:cNvPr id="0" name=""/>
        <dsp:cNvSpPr/>
      </dsp:nvSpPr>
      <dsp:spPr>
        <a:xfrm>
          <a:off x="6756457" y="1616699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жігерлілік және табандылық</a:t>
          </a:r>
        </a:p>
      </dsp:txBody>
      <dsp:txXfrm>
        <a:off x="6794315" y="1654557"/>
        <a:ext cx="2078556" cy="1216847"/>
      </dsp:txXfrm>
    </dsp:sp>
    <dsp:sp modelId="{076D570F-4280-4A78-AAE8-75B196F91ECB}">
      <dsp:nvSpPr>
        <dsp:cNvPr id="0" name=""/>
        <dsp:cNvSpPr/>
      </dsp:nvSpPr>
      <dsp:spPr>
        <a:xfrm>
          <a:off x="6756457" y="3232403"/>
          <a:ext cx="2154272" cy="12925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тәуекелге бару қабілеті және дағдысы</a:t>
          </a:r>
        </a:p>
      </dsp:txBody>
      <dsp:txXfrm>
        <a:off x="6794315" y="3270261"/>
        <a:ext cx="2078556" cy="121684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8A76C-BDAF-415C-B490-8FA3594C6AE9}">
      <dsp:nvSpPr>
        <dsp:cNvPr id="0" name=""/>
        <dsp:cNvSpPr/>
      </dsp:nvSpPr>
      <dsp:spPr>
        <a:xfrm>
          <a:off x="0" y="162000"/>
          <a:ext cx="9546405" cy="818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Кәсіпкерлерге керек арнайы білім мен дағды</a:t>
          </a:r>
        </a:p>
      </dsp:txBody>
      <dsp:txXfrm>
        <a:off x="39980" y="201980"/>
        <a:ext cx="9466445" cy="7390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A464A-B1D9-45B2-962D-9C6BE6EAE240}">
      <dsp:nvSpPr>
        <dsp:cNvPr id="0" name=""/>
        <dsp:cNvSpPr/>
      </dsp:nvSpPr>
      <dsp:spPr>
        <a:xfrm>
          <a:off x="0" y="40112"/>
          <a:ext cx="9546405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біліктілік және білім</a:t>
          </a:r>
        </a:p>
      </dsp:txBody>
      <dsp:txXfrm>
        <a:off x="33812" y="73924"/>
        <a:ext cx="9478781" cy="625016"/>
      </dsp:txXfrm>
    </dsp:sp>
    <dsp:sp modelId="{62C2D555-3D45-41B2-9464-025DA9770E74}">
      <dsp:nvSpPr>
        <dsp:cNvPr id="0" name=""/>
        <dsp:cNvSpPr/>
      </dsp:nvSpPr>
      <dsp:spPr>
        <a:xfrm>
          <a:off x="0" y="839312"/>
          <a:ext cx="9546405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ісіңізді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құруға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ниеттенген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саладағы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белгілі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құзырлылық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12" y="873124"/>
        <a:ext cx="9478781" cy="625016"/>
      </dsp:txXfrm>
    </dsp:sp>
    <dsp:sp modelId="{648600B5-DDFB-4B9C-8A5E-23AD5609B473}">
      <dsp:nvSpPr>
        <dsp:cNvPr id="0" name=""/>
        <dsp:cNvSpPr/>
      </dsp:nvSpPr>
      <dsp:spPr>
        <a:xfrm>
          <a:off x="0" y="1638512"/>
          <a:ext cx="9546405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сауда-коммерциялық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тәжірибелік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білім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12" y="1672324"/>
        <a:ext cx="9478781" cy="625016"/>
      </dsp:txXfrm>
    </dsp:sp>
    <dsp:sp modelId="{1E10D9CA-A19D-4698-B124-81FE77842D94}">
      <dsp:nvSpPr>
        <dsp:cNvPr id="0" name=""/>
        <dsp:cNvSpPr/>
      </dsp:nvSpPr>
      <dsp:spPr>
        <a:xfrm>
          <a:off x="0" y="2437712"/>
          <a:ext cx="9546405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сату/өткізудегі тәжірибе</a:t>
          </a:r>
        </a:p>
      </dsp:txBody>
      <dsp:txXfrm>
        <a:off x="33812" y="2471524"/>
        <a:ext cx="9478781" cy="625016"/>
      </dsp:txXfrm>
    </dsp:sp>
    <dsp:sp modelId="{933836BA-9836-4CE5-917F-582C56AF7063}">
      <dsp:nvSpPr>
        <dsp:cNvPr id="0" name=""/>
        <dsp:cNvSpPr/>
      </dsp:nvSpPr>
      <dsp:spPr>
        <a:xfrm>
          <a:off x="0" y="3236912"/>
          <a:ext cx="9546405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адамдарды білу</a:t>
          </a:r>
        </a:p>
      </dsp:txBody>
      <dsp:txXfrm>
        <a:off x="33812" y="3270724"/>
        <a:ext cx="9478781" cy="625016"/>
      </dsp:txXfrm>
    </dsp:sp>
    <dsp:sp modelId="{44799102-B2B9-42E8-97C0-2A99906A4590}">
      <dsp:nvSpPr>
        <dsp:cNvPr id="0" name=""/>
        <dsp:cNvSpPr/>
      </dsp:nvSpPr>
      <dsp:spPr>
        <a:xfrm>
          <a:off x="0" y="4036112"/>
          <a:ext cx="9546405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қызметкерлерді басқару тәжірибесі</a:t>
          </a:r>
        </a:p>
      </dsp:txBody>
      <dsp:txXfrm>
        <a:off x="33812" y="4069924"/>
        <a:ext cx="9478781" cy="6250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CD9DAB-7816-4C04-AC7B-2CDE4071D58D}">
      <dsp:nvSpPr>
        <dsp:cNvPr id="0" name=""/>
        <dsp:cNvSpPr/>
      </dsp:nvSpPr>
      <dsp:spPr>
        <a:xfrm>
          <a:off x="0" y="2851983"/>
          <a:ext cx="9638871" cy="2702700"/>
        </a:xfrm>
        <a:prstGeom prst="roundRect">
          <a:avLst/>
        </a:prstGeom>
        <a:solidFill>
          <a:schemeClr val="accent1">
            <a:tint val="55000"/>
            <a:satMod val="130000"/>
          </a:schemeClr>
        </a:solidFill>
        <a:ln w="100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just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Дағдылар</a:t>
          </a: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алған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біліміңді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практикада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қолдана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білу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қайсыбір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іспен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неғұрлым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жиі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айналысып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отыратын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болсаңыз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сол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істі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барған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сайын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жақсы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атқара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беретін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боласыз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Дағдылар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практикалық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қызмет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барысында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қалыптасады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131935" y="2983918"/>
        <a:ext cx="9375001" cy="2438830"/>
      </dsp:txXfrm>
    </dsp:sp>
    <dsp:sp modelId="{2D7B8E7E-E74A-466D-909A-2EAC0DD11DC0}">
      <dsp:nvSpPr>
        <dsp:cNvPr id="0" name=""/>
        <dsp:cNvSpPr/>
      </dsp:nvSpPr>
      <dsp:spPr>
        <a:xfrm>
          <a:off x="0" y="0"/>
          <a:ext cx="9638871" cy="2702700"/>
        </a:xfrm>
        <a:prstGeom prst="roundRect">
          <a:avLst/>
        </a:prstGeom>
        <a:solidFill>
          <a:schemeClr val="accent1">
            <a:tint val="55000"/>
            <a:satMod val="130000"/>
          </a:schemeClr>
        </a:solidFill>
        <a:ln w="100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just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Жеке </a:t>
          </a: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тұлғалық</a:t>
          </a: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сипаттамалар</a:t>
          </a:r>
          <a:r>
            <a:rPr lang="ru-RU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адамға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индивидуум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тəн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болып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келетін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оны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өзге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адамнан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ерекшелігін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көрсететін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қасиеттері</a:t>
          </a:r>
          <a:r>
            <a:rPr lang="ru-RU" sz="3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131935" y="131935"/>
        <a:ext cx="9375001" cy="243883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A662B-0E06-48A3-B08F-4F7A6C3F9ECF}">
      <dsp:nvSpPr>
        <dsp:cNvPr id="0" name=""/>
        <dsp:cNvSpPr/>
      </dsp:nvSpPr>
      <dsp:spPr>
        <a:xfrm>
          <a:off x="0" y="49321"/>
          <a:ext cx="9550687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Кәсіпкерлерге</a:t>
          </a:r>
          <a:r>
            <a:rPr lang="ru-RU" sz="4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4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керек</a:t>
          </a:r>
          <a:r>
            <a:rPr lang="ru-RU" sz="4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4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сыртқы</a:t>
          </a:r>
          <a:r>
            <a:rPr lang="ru-RU" sz="4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4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шарттар</a:t>
          </a:r>
          <a:endParaRPr lang="ru-RU" sz="4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834" y="96155"/>
        <a:ext cx="9457019" cy="86573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D4BF0-0454-43BE-9C0A-08C1E83435C3}">
      <dsp:nvSpPr>
        <dsp:cNvPr id="0" name=""/>
        <dsp:cNvSpPr/>
      </dsp:nvSpPr>
      <dsp:spPr>
        <a:xfrm>
          <a:off x="3964099" y="1152310"/>
          <a:ext cx="1476188" cy="1476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61CDC22-2B45-4745-8D58-A843BF833A41}">
      <dsp:nvSpPr>
        <dsp:cNvPr id="0" name=""/>
        <dsp:cNvSpPr/>
      </dsp:nvSpPr>
      <dsp:spPr>
        <a:xfrm>
          <a:off x="3525838" y="0"/>
          <a:ext cx="2352710" cy="90519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мүліктік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жағдай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5838" y="0"/>
        <a:ext cx="2352710" cy="905192"/>
      </dsp:txXfrm>
    </dsp:sp>
    <dsp:sp modelId="{3350ACC5-594D-49BA-ADE3-87646AF80783}">
      <dsp:nvSpPr>
        <dsp:cNvPr id="0" name=""/>
        <dsp:cNvSpPr/>
      </dsp:nvSpPr>
      <dsp:spPr>
        <a:xfrm>
          <a:off x="4397114" y="1360504"/>
          <a:ext cx="1476188" cy="1476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DF966A6-943C-44CD-BEBB-21076F8D141E}">
      <dsp:nvSpPr>
        <dsp:cNvPr id="0" name=""/>
        <dsp:cNvSpPr/>
      </dsp:nvSpPr>
      <dsp:spPr>
        <a:xfrm>
          <a:off x="5612170" y="859932"/>
          <a:ext cx="2485594" cy="9957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отбасылық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қоршаған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орта</a:t>
          </a:r>
        </a:p>
      </dsp:txBody>
      <dsp:txXfrm>
        <a:off x="5612170" y="859932"/>
        <a:ext cx="2485594" cy="995711"/>
      </dsp:txXfrm>
    </dsp:sp>
    <dsp:sp modelId="{F02BF014-84D3-4187-97B3-BDB85F9ED90C}">
      <dsp:nvSpPr>
        <dsp:cNvPr id="0" name=""/>
        <dsp:cNvSpPr/>
      </dsp:nvSpPr>
      <dsp:spPr>
        <a:xfrm>
          <a:off x="4503522" y="1828941"/>
          <a:ext cx="1476188" cy="1476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EC9545D-A948-4E49-93BD-4662F439E640}">
      <dsp:nvSpPr>
        <dsp:cNvPr id="0" name=""/>
        <dsp:cNvSpPr/>
      </dsp:nvSpPr>
      <dsp:spPr>
        <a:xfrm>
          <a:off x="5944624" y="2127202"/>
          <a:ext cx="2097472" cy="10636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саудалық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серіктес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4624" y="2127202"/>
        <a:ext cx="2097472" cy="1063601"/>
      </dsp:txXfrm>
    </dsp:sp>
    <dsp:sp modelId="{FE66C7A9-B9DF-4C22-A284-90045C471A96}">
      <dsp:nvSpPr>
        <dsp:cNvPr id="0" name=""/>
        <dsp:cNvSpPr/>
      </dsp:nvSpPr>
      <dsp:spPr>
        <a:xfrm>
          <a:off x="4203979" y="2204596"/>
          <a:ext cx="1476188" cy="1476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B733275-0017-4AB7-AEF1-EA36A315D701}">
      <dsp:nvSpPr>
        <dsp:cNvPr id="0" name=""/>
        <dsp:cNvSpPr/>
      </dsp:nvSpPr>
      <dsp:spPr>
        <a:xfrm>
          <a:off x="5187075" y="3552880"/>
          <a:ext cx="2382412" cy="97308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бизнес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серіктес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87075" y="3552880"/>
        <a:ext cx="2382412" cy="973082"/>
      </dsp:txXfrm>
    </dsp:sp>
    <dsp:sp modelId="{85051B71-313C-4EF1-B3CA-0B2515FC6833}">
      <dsp:nvSpPr>
        <dsp:cNvPr id="0" name=""/>
        <dsp:cNvSpPr/>
      </dsp:nvSpPr>
      <dsp:spPr>
        <a:xfrm>
          <a:off x="3724218" y="2204596"/>
          <a:ext cx="1476188" cy="1476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C879CCE-DA83-47AE-88EF-37D67F1F6901}">
      <dsp:nvSpPr>
        <dsp:cNvPr id="0" name=""/>
        <dsp:cNvSpPr/>
      </dsp:nvSpPr>
      <dsp:spPr>
        <a:xfrm>
          <a:off x="1657438" y="3552880"/>
          <a:ext cx="2737332" cy="97308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құқықтық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шектеуші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шарттар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заңнама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1657438" y="3552880"/>
        <a:ext cx="2737332" cy="973082"/>
      </dsp:txXfrm>
    </dsp:sp>
    <dsp:sp modelId="{178449EE-9BCA-47F5-BE9F-1DECFECC9F30}">
      <dsp:nvSpPr>
        <dsp:cNvPr id="0" name=""/>
        <dsp:cNvSpPr/>
      </dsp:nvSpPr>
      <dsp:spPr>
        <a:xfrm>
          <a:off x="3424675" y="1828941"/>
          <a:ext cx="1476188" cy="1476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9E26048-3EE5-486B-8AF8-1DD9975C13AF}">
      <dsp:nvSpPr>
        <dsp:cNvPr id="0" name=""/>
        <dsp:cNvSpPr/>
      </dsp:nvSpPr>
      <dsp:spPr>
        <a:xfrm>
          <a:off x="852732" y="1202528"/>
          <a:ext cx="2109706" cy="10636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уақытша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алғышарттар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2732" y="1202528"/>
        <a:ext cx="2109706" cy="1063601"/>
      </dsp:txXfrm>
    </dsp:sp>
    <dsp:sp modelId="{BCB33B28-4C07-4323-9009-3DBE5F46A47B}">
      <dsp:nvSpPr>
        <dsp:cNvPr id="0" name=""/>
        <dsp:cNvSpPr/>
      </dsp:nvSpPr>
      <dsp:spPr>
        <a:xfrm>
          <a:off x="3531084" y="1360504"/>
          <a:ext cx="1476188" cy="14763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EEC3F93-7EF3-4A55-B3FC-33CE32D3F7DB}">
      <dsp:nvSpPr>
        <dsp:cNvPr id="0" name=""/>
        <dsp:cNvSpPr/>
      </dsp:nvSpPr>
      <dsp:spPr>
        <a:xfrm>
          <a:off x="1749817" y="859932"/>
          <a:ext cx="1599203" cy="9957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49817" y="859932"/>
        <a:ext cx="1599203" cy="99571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5077B-FC04-4A71-8AA9-FC3E426D53FD}">
      <dsp:nvSpPr>
        <dsp:cNvPr id="0" name=""/>
        <dsp:cNvSpPr/>
      </dsp:nvSpPr>
      <dsp:spPr>
        <a:xfrm>
          <a:off x="0" y="3998960"/>
          <a:ext cx="9875520" cy="52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кәсіпорынның тұжырымдамасын дайындау (жоба)</a:t>
          </a:r>
        </a:p>
      </dsp:txBody>
      <dsp:txXfrm>
        <a:off x="0" y="3998960"/>
        <a:ext cx="9875520" cy="524861"/>
      </dsp:txXfrm>
    </dsp:sp>
    <dsp:sp modelId="{D48D6B70-136F-4E08-820F-3A8CC63543BC}">
      <dsp:nvSpPr>
        <dsp:cNvPr id="0" name=""/>
        <dsp:cNvSpPr/>
      </dsp:nvSpPr>
      <dsp:spPr>
        <a:xfrm rot="10800000">
          <a:off x="0" y="3199596"/>
          <a:ext cx="987552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 мәселелері бойынша кеңесшімен байланыс орнату</a:t>
          </a:r>
        </a:p>
      </dsp:txBody>
      <dsp:txXfrm rot="10800000">
        <a:off x="0" y="3199596"/>
        <a:ext cx="9875520" cy="524518"/>
      </dsp:txXfrm>
    </dsp:sp>
    <dsp:sp modelId="{9BB51CC3-344D-4FC9-A0FA-B0FC4D406DDA}">
      <dsp:nvSpPr>
        <dsp:cNvPr id="0" name=""/>
        <dsp:cNvSpPr/>
      </dsp:nvSpPr>
      <dsp:spPr>
        <a:xfrm rot="10800000">
          <a:off x="0" y="2400232"/>
          <a:ext cx="987552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нарыққа және орналасуына зерттеу жасау</a:t>
          </a:r>
        </a:p>
      </dsp:txBody>
      <dsp:txXfrm rot="10800000">
        <a:off x="0" y="2400232"/>
        <a:ext cx="9875520" cy="524518"/>
      </dsp:txXfrm>
    </dsp:sp>
    <dsp:sp modelId="{25E0EF9B-12C6-46F3-B1B7-706B5113CBB0}">
      <dsp:nvSpPr>
        <dsp:cNvPr id="0" name=""/>
        <dsp:cNvSpPr/>
      </dsp:nvSpPr>
      <dsp:spPr>
        <a:xfrm rot="10800000">
          <a:off x="0" y="1600868"/>
          <a:ext cx="987552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байланыстар орнату</a:t>
          </a:r>
        </a:p>
      </dsp:txBody>
      <dsp:txXfrm rot="10800000">
        <a:off x="0" y="1600868"/>
        <a:ext cx="9875520" cy="524518"/>
      </dsp:txXfrm>
    </dsp:sp>
    <dsp:sp modelId="{7B04455B-57EE-470C-99D5-DCC2CC3F0565}">
      <dsp:nvSpPr>
        <dsp:cNvPr id="0" name=""/>
        <dsp:cNvSpPr/>
      </dsp:nvSpPr>
      <dsp:spPr>
        <a:xfrm rot="10800000">
          <a:off x="0" y="801504"/>
          <a:ext cx="987552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 маманнан кеңес алу</a:t>
          </a:r>
        </a:p>
      </dsp:txBody>
      <dsp:txXfrm rot="10800000">
        <a:off x="0" y="801504"/>
        <a:ext cx="9875520" cy="524518"/>
      </dsp:txXfrm>
    </dsp:sp>
    <dsp:sp modelId="{19C3807F-B5FE-4DB6-8AE3-57104156960D}">
      <dsp:nvSpPr>
        <dsp:cNvPr id="0" name=""/>
        <dsp:cNvSpPr/>
      </dsp:nvSpPr>
      <dsp:spPr>
        <a:xfrm rot="10800000">
          <a:off x="0" y="22693"/>
          <a:ext cx="9875520" cy="80723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бизнес-идеяны құру</a:t>
          </a:r>
        </a:p>
      </dsp:txBody>
      <dsp:txXfrm rot="10800000">
        <a:off x="0" y="22693"/>
        <a:ext cx="9875520" cy="52451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91367-396D-4063-B4A5-0E552F1F1B4F}">
      <dsp:nvSpPr>
        <dsp:cNvPr id="0" name=""/>
        <dsp:cNvSpPr/>
      </dsp:nvSpPr>
      <dsp:spPr>
        <a:xfrm>
          <a:off x="737685" y="14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кеңесшілермен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байланыс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құқық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мәселелері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консалтингтік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фирмалар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737685" y="14"/>
        <a:ext cx="2141205" cy="1284723"/>
      </dsp:txXfrm>
    </dsp:sp>
    <dsp:sp modelId="{77EDBC36-3235-47E4-B52B-1FD0235FA0FE}">
      <dsp:nvSpPr>
        <dsp:cNvPr id="0" name=""/>
        <dsp:cNvSpPr/>
      </dsp:nvSpPr>
      <dsp:spPr>
        <a:xfrm>
          <a:off x="3093011" y="14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серіктес банкті іздеу және таңдау</a:t>
          </a:r>
        </a:p>
      </dsp:txBody>
      <dsp:txXfrm>
        <a:off x="3093011" y="14"/>
        <a:ext cx="2141205" cy="1284723"/>
      </dsp:txXfrm>
    </dsp:sp>
    <dsp:sp modelId="{FBFD5130-E43C-4A41-834B-64B29C26BA0F}">
      <dsp:nvSpPr>
        <dsp:cNvPr id="0" name=""/>
        <dsp:cNvSpPr/>
      </dsp:nvSpPr>
      <dsp:spPr>
        <a:xfrm>
          <a:off x="5448337" y="14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банктің өкілімен алғашқы байланыс</a:t>
          </a:r>
        </a:p>
      </dsp:txBody>
      <dsp:txXfrm>
        <a:off x="5448337" y="14"/>
        <a:ext cx="2141205" cy="1284723"/>
      </dsp:txXfrm>
    </dsp:sp>
    <dsp:sp modelId="{51AC1A23-65C4-452D-B92F-54CDFBEB248F}">
      <dsp:nvSpPr>
        <dsp:cNvPr id="0" name=""/>
        <dsp:cNvSpPr/>
      </dsp:nvSpPr>
      <dsp:spPr>
        <a:xfrm>
          <a:off x="7803663" y="14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жалға алу келісім шарты туралы келіссөздер</a:t>
          </a:r>
        </a:p>
      </dsp:txBody>
      <dsp:txXfrm>
        <a:off x="7803663" y="14"/>
        <a:ext cx="2141205" cy="1284723"/>
      </dsp:txXfrm>
    </dsp:sp>
    <dsp:sp modelId="{983CE2A0-07FB-4E88-BCF7-EA3625B760A4}">
      <dsp:nvSpPr>
        <dsp:cNvPr id="0" name=""/>
        <dsp:cNvSpPr/>
      </dsp:nvSpPr>
      <dsp:spPr>
        <a:xfrm>
          <a:off x="737685" y="1498858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коммуналдық басқармалар, мекемелер туралы ақпарат жинақтау</a:t>
          </a:r>
        </a:p>
      </dsp:txBody>
      <dsp:txXfrm>
        <a:off x="737685" y="1498858"/>
        <a:ext cx="2141205" cy="1284723"/>
      </dsp:txXfrm>
    </dsp:sp>
    <dsp:sp modelId="{D6322E23-0584-4BAC-A33C-DEA33C4CCFA1}">
      <dsp:nvSpPr>
        <dsp:cNvPr id="0" name=""/>
        <dsp:cNvSpPr/>
      </dsp:nvSpPr>
      <dsp:spPr>
        <a:xfrm>
          <a:off x="3093011" y="1498858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 мамандардан кеңестер алу</a:t>
          </a:r>
        </a:p>
      </dsp:txBody>
      <dsp:txXfrm>
        <a:off x="3093011" y="1498858"/>
        <a:ext cx="2141205" cy="1284723"/>
      </dsp:txXfrm>
    </dsp:sp>
    <dsp:sp modelId="{D5ACA252-7CC7-42AC-B327-855FEC1318AA}">
      <dsp:nvSpPr>
        <dsp:cNvPr id="0" name=""/>
        <dsp:cNvSpPr/>
      </dsp:nvSpPr>
      <dsp:spPr>
        <a:xfrm>
          <a:off x="5448337" y="1498858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салалық бірлестіктер, одақтарды т.б( мүмкін мүшелікке кіру үшін)іздеу, байланыс орнату</a:t>
          </a:r>
        </a:p>
      </dsp:txBody>
      <dsp:txXfrm>
        <a:off x="5448337" y="1498858"/>
        <a:ext cx="2141205" cy="1284723"/>
      </dsp:txXfrm>
    </dsp:sp>
    <dsp:sp modelId="{9A2F4AFA-3DE6-4BDD-B46B-CD1545877F5E}">
      <dsp:nvSpPr>
        <dsp:cNvPr id="0" name=""/>
        <dsp:cNvSpPr/>
      </dsp:nvSpPr>
      <dsp:spPr>
        <a:xfrm>
          <a:off x="7803663" y="1498858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тасымалдаушылармен келіссөздер жүргізу</a:t>
          </a:r>
        </a:p>
      </dsp:txBody>
      <dsp:txXfrm>
        <a:off x="7803663" y="1498858"/>
        <a:ext cx="2141205" cy="1284723"/>
      </dsp:txXfrm>
    </dsp:sp>
    <dsp:sp modelId="{C2C6CDF2-8C73-4F09-B3EF-60994F30DCAA}">
      <dsp:nvSpPr>
        <dsp:cNvPr id="0" name=""/>
        <dsp:cNvSpPr/>
      </dsp:nvSpPr>
      <dsp:spPr>
        <a:xfrm>
          <a:off x="3093011" y="2997702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салық, құқық саласындағы кеңесшілермен нотариустармен нақты келіссөздер жүргізу</a:t>
          </a:r>
        </a:p>
      </dsp:txBody>
      <dsp:txXfrm>
        <a:off x="3093011" y="2997702"/>
        <a:ext cx="2141205" cy="1284723"/>
      </dsp:txXfrm>
    </dsp:sp>
    <dsp:sp modelId="{F27DF2C9-5E9B-4C35-B900-34475D878D68}">
      <dsp:nvSpPr>
        <dsp:cNvPr id="0" name=""/>
        <dsp:cNvSpPr/>
      </dsp:nvSpPr>
      <dsp:spPr>
        <a:xfrm>
          <a:off x="5448337" y="2997702"/>
          <a:ext cx="2141205" cy="128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 қызметкерлерді іздеу</a:t>
          </a:r>
        </a:p>
      </dsp:txBody>
      <dsp:txXfrm>
        <a:off x="5448337" y="2997702"/>
        <a:ext cx="2141205" cy="128472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F109F-004C-4791-A1C4-B637E004F0B7}">
      <dsp:nvSpPr>
        <dsp:cNvPr id="0" name=""/>
        <dsp:cNvSpPr/>
      </dsp:nvSpPr>
      <dsp:spPr>
        <a:xfrm>
          <a:off x="740663" y="0"/>
          <a:ext cx="8394192" cy="413965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8214C-7331-4DC8-89A8-E06AF339617A}">
      <dsp:nvSpPr>
        <dsp:cNvPr id="0" name=""/>
        <dsp:cNvSpPr/>
      </dsp:nvSpPr>
      <dsp:spPr>
        <a:xfrm>
          <a:off x="0" y="1241896"/>
          <a:ext cx="2962656" cy="16558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болжамды келісім-шарттар жасау</a:t>
          </a:r>
        </a:p>
      </dsp:txBody>
      <dsp:txXfrm>
        <a:off x="80833" y="1322729"/>
        <a:ext cx="2800990" cy="1494196"/>
      </dsp:txXfrm>
    </dsp:sp>
    <dsp:sp modelId="{4D0B063E-1F05-4D2D-8CF7-9F418BE5A211}">
      <dsp:nvSpPr>
        <dsp:cNvPr id="0" name=""/>
        <dsp:cNvSpPr/>
      </dsp:nvSpPr>
      <dsp:spPr>
        <a:xfrm>
          <a:off x="3456431" y="1241896"/>
          <a:ext cx="2962656" cy="16558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кәсіпорынның тұжырымдамасын түпкілікті қарап шығу</a:t>
          </a:r>
        </a:p>
      </dsp:txBody>
      <dsp:txXfrm>
        <a:off x="3537264" y="1322729"/>
        <a:ext cx="2800990" cy="1494196"/>
      </dsp:txXfrm>
    </dsp:sp>
    <dsp:sp modelId="{AEEF88BA-F5CF-40BC-85E8-12CB2EDD84FB}">
      <dsp:nvSpPr>
        <dsp:cNvPr id="0" name=""/>
        <dsp:cNvSpPr/>
      </dsp:nvSpPr>
      <dsp:spPr>
        <a:xfrm>
          <a:off x="6912864" y="1241896"/>
          <a:ext cx="2962656" cy="16558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несие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арыз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беру (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жеңілдікті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ескеру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керек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6993697" y="1322729"/>
        <a:ext cx="2800990" cy="149419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FB088C-FAB7-46D4-B2D3-74D9A4A66E04}">
      <dsp:nvSpPr>
        <dsp:cNvPr id="0" name=""/>
        <dsp:cNvSpPr/>
      </dsp:nvSpPr>
      <dsp:spPr>
        <a:xfrm>
          <a:off x="0" y="4162594"/>
          <a:ext cx="9875520" cy="3902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фирманы ашу</a:t>
          </a:r>
        </a:p>
      </dsp:txBody>
      <dsp:txXfrm>
        <a:off x="0" y="4162594"/>
        <a:ext cx="9875520" cy="390294"/>
      </dsp:txXfrm>
    </dsp:sp>
    <dsp:sp modelId="{7C5C4456-C2D4-4883-BD53-688D63E5BA98}">
      <dsp:nvSpPr>
        <dsp:cNvPr id="0" name=""/>
        <dsp:cNvSpPr/>
      </dsp:nvSpPr>
      <dsp:spPr>
        <a:xfrm rot="10800000">
          <a:off x="0" y="3568175"/>
          <a:ext cx="9875520" cy="6002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 органы /юстиция органына есепке қою туралы арыздану</a:t>
          </a:r>
        </a:p>
      </dsp:txBody>
      <dsp:txXfrm rot="10800000">
        <a:off x="0" y="3568175"/>
        <a:ext cx="9875520" cy="390039"/>
      </dsp:txXfrm>
    </dsp:sp>
    <dsp:sp modelId="{9BDCE50B-E9E6-4F77-A21B-45A81071862F}">
      <dsp:nvSpPr>
        <dsp:cNvPr id="0" name=""/>
        <dsp:cNvSpPr/>
      </dsp:nvSpPr>
      <dsp:spPr>
        <a:xfrm rot="10800000">
          <a:off x="0" y="2973756"/>
          <a:ext cx="9875520" cy="6002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қызметкерлердің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біліктілігін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</a:t>
          </a:r>
          <a:r>
            <a:rPr lang="kk-KZ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дайындау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973756"/>
        <a:ext cx="9875520" cy="390039"/>
      </dsp:txXfrm>
    </dsp:sp>
    <dsp:sp modelId="{D2A0D4C3-EBBA-460A-8475-FC0502A1F14C}">
      <dsp:nvSpPr>
        <dsp:cNvPr id="0" name=""/>
        <dsp:cNvSpPr/>
      </dsp:nvSpPr>
      <dsp:spPr>
        <a:xfrm rot="10800000">
          <a:off x="0" y="2379337"/>
          <a:ext cx="9875520" cy="6002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есеп-қисап жұмысын ұйымдастыру</a:t>
          </a:r>
        </a:p>
      </dsp:txBody>
      <dsp:txXfrm rot="10800000">
        <a:off x="0" y="2379337"/>
        <a:ext cx="9875520" cy="390039"/>
      </dsp:txXfrm>
    </dsp:sp>
    <dsp:sp modelId="{1CCA863C-2741-40CE-984C-0922E9988FA8}">
      <dsp:nvSpPr>
        <dsp:cNvPr id="0" name=""/>
        <dsp:cNvSpPr/>
      </dsp:nvSpPr>
      <dsp:spPr>
        <a:xfrm rot="10800000">
          <a:off x="0" y="1784918"/>
          <a:ext cx="9875520" cy="6002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 жасау</a:t>
          </a:r>
        </a:p>
      </dsp:txBody>
      <dsp:txXfrm rot="10800000">
        <a:off x="0" y="1784918"/>
        <a:ext cx="9875520" cy="390039"/>
      </dsp:txXfrm>
    </dsp:sp>
    <dsp:sp modelId="{50C8CB16-4763-4EA0-BEBE-E7D7D8C8AD6F}">
      <dsp:nvSpPr>
        <dsp:cNvPr id="0" name=""/>
        <dsp:cNvSpPr/>
      </dsp:nvSpPr>
      <dsp:spPr>
        <a:xfrm rot="10800000">
          <a:off x="0" y="1190499"/>
          <a:ext cx="9875520" cy="6002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фирманы жабдықтау</a:t>
          </a:r>
        </a:p>
      </dsp:txBody>
      <dsp:txXfrm rot="10800000">
        <a:off x="0" y="1190499"/>
        <a:ext cx="9875520" cy="390039"/>
      </dsp:txXfrm>
    </dsp:sp>
    <dsp:sp modelId="{ACA842C8-1DF2-4D1F-BC8C-2FA56916EA1F}">
      <dsp:nvSpPr>
        <dsp:cNvPr id="0" name=""/>
        <dsp:cNvSpPr/>
      </dsp:nvSpPr>
      <dsp:spPr>
        <a:xfrm rot="10800000">
          <a:off x="0" y="596080"/>
          <a:ext cx="9875520" cy="6002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жұмыстан кету туралы арыз тастау</a:t>
          </a:r>
        </a:p>
      </dsp:txBody>
      <dsp:txXfrm rot="10800000">
        <a:off x="0" y="596080"/>
        <a:ext cx="9875520" cy="390039"/>
      </dsp:txXfrm>
    </dsp:sp>
    <dsp:sp modelId="{D34AC584-B5CB-4F68-B066-B3A5B8244D8C}">
      <dsp:nvSpPr>
        <dsp:cNvPr id="0" name=""/>
        <dsp:cNvSpPr/>
      </dsp:nvSpPr>
      <dsp:spPr>
        <a:xfrm rot="10800000">
          <a:off x="0" y="1661"/>
          <a:ext cx="9875520" cy="6002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келісім-шарттар жасау</a:t>
          </a:r>
        </a:p>
      </dsp:txBody>
      <dsp:txXfrm rot="10800000">
        <a:off x="0" y="1661"/>
        <a:ext cx="9875520" cy="39003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B1014E-1D25-4B21-92E5-0A1D2588E4AA}">
      <dsp:nvSpPr>
        <dsp:cNvPr id="0" name=""/>
        <dsp:cNvSpPr/>
      </dsp:nvSpPr>
      <dsp:spPr>
        <a:xfrm>
          <a:off x="0" y="379"/>
          <a:ext cx="10048124" cy="7961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Жаңа</a:t>
          </a: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</a:t>
          </a: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бастағанда</a:t>
          </a: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көп</a:t>
          </a: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кездесетін</a:t>
          </a: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 </a:t>
          </a:r>
          <a:r>
            <a:rPr lang="ru-RU" sz="32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қателік</a:t>
          </a:r>
          <a:br>
            <a:rPr lang="ru-RU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65" y="39244"/>
        <a:ext cx="9970394" cy="71841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493D7-EDF5-4C2E-841B-638BF1E95B66}">
      <dsp:nvSpPr>
        <dsp:cNvPr id="0" name=""/>
        <dsp:cNvSpPr/>
      </dsp:nvSpPr>
      <dsp:spPr>
        <a:xfrm>
          <a:off x="2281820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06FFFD-B86B-43DB-A0ED-8DF996F1BC2A}">
      <dsp:nvSpPr>
        <dsp:cNvPr id="0" name=""/>
        <dsp:cNvSpPr/>
      </dsp:nvSpPr>
      <dsp:spPr>
        <a:xfrm>
          <a:off x="4544801" y="453038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Болжалды бизнестің қысқа әрі нақты анықтамасы:</a:t>
          </a: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4069" y="492306"/>
        <a:ext cx="2863339" cy="725883"/>
      </dsp:txXfrm>
    </dsp:sp>
    <dsp:sp modelId="{02189A3E-68FE-4D1B-9309-5690ECD01D66}">
      <dsp:nvSpPr>
        <dsp:cNvPr id="0" name=""/>
        <dsp:cNvSpPr/>
      </dsp:nvSpPr>
      <dsp:spPr>
        <a:xfrm>
          <a:off x="4544801" y="1358009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Тұтынушылардың қажеттіліктерін қанағаттандыруы қажет</a:t>
          </a: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4069" y="1397277"/>
        <a:ext cx="2863339" cy="725883"/>
      </dsp:txXfrm>
    </dsp:sp>
    <dsp:sp modelId="{164B03C4-19D3-41F6-A728-AC90375D8C2E}">
      <dsp:nvSpPr>
        <dsp:cNvPr id="0" name=""/>
        <dsp:cNvSpPr/>
      </dsp:nvSpPr>
      <dsp:spPr>
        <a:xfrm>
          <a:off x="4544801" y="2262981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Табысты болуы қажет</a:t>
          </a: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4069" y="2302249"/>
        <a:ext cx="2863339" cy="725883"/>
      </dsp:txXfrm>
    </dsp:sp>
    <dsp:sp modelId="{2E3B3744-53C0-4236-9AF1-F2AC38426A7C}">
      <dsp:nvSpPr>
        <dsp:cNvPr id="0" name=""/>
        <dsp:cNvSpPr/>
      </dsp:nvSpPr>
      <dsp:spPr>
        <a:xfrm>
          <a:off x="4544801" y="3167953"/>
          <a:ext cx="2941875" cy="804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Кәсіпкерді моральдық тұрғыда қанағаттандыруы қажет</a:t>
          </a: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4069" y="3207221"/>
        <a:ext cx="2863339" cy="72588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4C05C-CDE3-4992-93F7-BF72EEA68DA9}">
      <dsp:nvSpPr>
        <dsp:cNvPr id="0" name=""/>
        <dsp:cNvSpPr/>
      </dsp:nvSpPr>
      <dsp:spPr>
        <a:xfrm>
          <a:off x="-5091584" y="-780003"/>
          <a:ext cx="6063512" cy="6063512"/>
        </a:xfrm>
        <a:prstGeom prst="blockArc">
          <a:avLst>
            <a:gd name="adj1" fmla="val 18900000"/>
            <a:gd name="adj2" fmla="val 2700000"/>
            <a:gd name="adj3" fmla="val 356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9ECE7-7A78-416C-8770-CA363D652AF8}">
      <dsp:nvSpPr>
        <dsp:cNvPr id="0" name=""/>
        <dsp:cNvSpPr/>
      </dsp:nvSpPr>
      <dsp:spPr>
        <a:xfrm>
          <a:off x="508916" y="346229"/>
          <a:ext cx="9301618" cy="69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992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i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Бірінші ереже.</a:t>
          </a:r>
          <a:r>
            <a:rPr lang="kk-KZ" sz="15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көп болуы керек. Идеяның көп болуы әрқайсысының ерекше екенін, бірі екіншісінен перспективалы екенін, әр түрлі ресурстарды қажет ететінін білдіреді, осының бәрі олардың арасынан басым тұрғанын таңдап алуға мүмкіндік береді.</a:t>
          </a:r>
          <a:endParaRPr lang="ru-KZ" sz="1500" kern="1200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508916" y="346229"/>
        <a:ext cx="9301618" cy="692819"/>
      </dsp:txXfrm>
    </dsp:sp>
    <dsp:sp modelId="{5872ADAB-0346-45F1-B1A6-3BEABDB07094}">
      <dsp:nvSpPr>
        <dsp:cNvPr id="0" name=""/>
        <dsp:cNvSpPr/>
      </dsp:nvSpPr>
      <dsp:spPr>
        <a:xfrm>
          <a:off x="75904" y="259627"/>
          <a:ext cx="866024" cy="866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CEDFA-87E6-43AD-BD23-29A0C30B4AD3}">
      <dsp:nvSpPr>
        <dsp:cNvPr id="0" name=""/>
        <dsp:cNvSpPr/>
      </dsp:nvSpPr>
      <dsp:spPr>
        <a:xfrm>
          <a:off x="906125" y="1385638"/>
          <a:ext cx="8904409" cy="69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992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i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Екінші ереже.</a:t>
          </a:r>
          <a:r>
            <a:rPr lang="kk-KZ" sz="15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кәсіпкерлік бастамашысы үшін түсінікті қызмет саласынан болуы тиіс. Кәсіпкер өзінің құзыреттілігі жоқ салалардағы жобалармен айналысса – табысқа жету мүмкіндігі бірнеше есе төмендейді.</a:t>
          </a:r>
          <a:endParaRPr lang="ru-KZ" sz="1500" kern="1200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906125" y="1385638"/>
        <a:ext cx="8904409" cy="692819"/>
      </dsp:txXfrm>
    </dsp:sp>
    <dsp:sp modelId="{C1FF081C-A672-44CB-8C2D-8A8B5956DB10}">
      <dsp:nvSpPr>
        <dsp:cNvPr id="0" name=""/>
        <dsp:cNvSpPr/>
      </dsp:nvSpPr>
      <dsp:spPr>
        <a:xfrm>
          <a:off x="473113" y="1299036"/>
          <a:ext cx="866024" cy="866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4A664-0F29-4F82-90F9-333C7E11B316}">
      <dsp:nvSpPr>
        <dsp:cNvPr id="0" name=""/>
        <dsp:cNvSpPr/>
      </dsp:nvSpPr>
      <dsp:spPr>
        <a:xfrm>
          <a:off x="906125" y="2425047"/>
          <a:ext cx="8904409" cy="69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992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i="1" kern="12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Үшінші ереже.</a:t>
          </a:r>
          <a:r>
            <a:rPr lang="kk-KZ" sz="1500" kern="12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қызықты болуы керек. Кәсіпкерлік бастағанда кәсіпкер әдетте өзінің барлық уақытын – жұмыс уақытын және бос уақытын толық жобаға арнайды.Сондықтан қызықсыз жоба кәсіпкерді моральдық қанағаттандырмайды.</a:t>
          </a:r>
          <a:endParaRPr lang="ru-KZ" sz="1500" kern="1200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906125" y="2425047"/>
        <a:ext cx="8904409" cy="692819"/>
      </dsp:txXfrm>
    </dsp:sp>
    <dsp:sp modelId="{BEA39C9E-A3C5-4AF8-8C5A-8940D74D610D}">
      <dsp:nvSpPr>
        <dsp:cNvPr id="0" name=""/>
        <dsp:cNvSpPr/>
      </dsp:nvSpPr>
      <dsp:spPr>
        <a:xfrm>
          <a:off x="473113" y="2338445"/>
          <a:ext cx="866024" cy="866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A2A302-7DA1-4843-8E6D-581A219C92A5}">
      <dsp:nvSpPr>
        <dsp:cNvPr id="0" name=""/>
        <dsp:cNvSpPr/>
      </dsp:nvSpPr>
      <dsp:spPr>
        <a:xfrm>
          <a:off x="508916" y="3464457"/>
          <a:ext cx="9301618" cy="69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992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i="1" kern="12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Төртінші ереже.</a:t>
          </a:r>
          <a:r>
            <a:rPr lang="kk-KZ" sz="1500" kern="12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Идея бір-екі сөйлеммен ғана құрылуы тиіс. Тым күрделі және ұзақ түсініктемелер әлсіз және өңделмеген идеяны білдіреді. </a:t>
          </a:r>
          <a:endParaRPr lang="ru-KZ" sz="1500" kern="1200" dirty="0">
            <a:solidFill>
              <a:schemeClr val="tx1"/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508916" y="3464457"/>
        <a:ext cx="9301618" cy="692819"/>
      </dsp:txXfrm>
    </dsp:sp>
    <dsp:sp modelId="{7318939B-A696-4A09-9514-2E081A6C41A0}">
      <dsp:nvSpPr>
        <dsp:cNvPr id="0" name=""/>
        <dsp:cNvSpPr/>
      </dsp:nvSpPr>
      <dsp:spPr>
        <a:xfrm>
          <a:off x="75904" y="3377854"/>
          <a:ext cx="866024" cy="866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AB5B2-9A26-49CA-B552-001B16FAF1AA}">
      <dsp:nvSpPr>
        <dsp:cNvPr id="0" name=""/>
        <dsp:cNvSpPr/>
      </dsp:nvSpPr>
      <dsp:spPr>
        <a:xfrm>
          <a:off x="0" y="91800"/>
          <a:ext cx="9453937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4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Дара кәсіпкерді қалай тіркеуге болады?</a:t>
          </a:r>
          <a:endParaRPr lang="ru-RU" sz="4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834" y="138634"/>
        <a:ext cx="9360269" cy="86573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2FB60-32A9-4A51-BED9-0786CA9A2307}">
      <dsp:nvSpPr>
        <dsp:cNvPr id="0" name=""/>
        <dsp:cNvSpPr/>
      </dsp:nvSpPr>
      <dsp:spPr>
        <a:xfrm rot="5400000">
          <a:off x="4620059" y="-762278"/>
          <a:ext cx="3617234" cy="605051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жалдамалы жұмыскерлердің еңбегін тұрақты негізде пайдаланады;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пкерл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ктен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республикалық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бюджет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заңда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белгіленген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тиісті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қаржы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жылының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қаңтарына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қолданыста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болатын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төмен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жалақының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12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еселенген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асатын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мөлшерде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Қазақстан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Республикасының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заңнамасына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есептелген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жылдық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кірісі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403417" y="630943"/>
        <a:ext cx="5873940" cy="3264076"/>
      </dsp:txXfrm>
    </dsp:sp>
    <dsp:sp modelId="{87AB11F1-85E8-4AFE-B186-C9E719864225}">
      <dsp:nvSpPr>
        <dsp:cNvPr id="0" name=""/>
        <dsp:cNvSpPr/>
      </dsp:nvSpPr>
      <dsp:spPr>
        <a:xfrm>
          <a:off x="0" y="2209"/>
          <a:ext cx="3403417" cy="45215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Дара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ндетт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т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ркеуге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мынадай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шарттардың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сай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келет</a:t>
          </a:r>
          <a:r>
            <a:rPr lang="en-US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тұлғалар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жатады</a:t>
          </a:r>
          <a:r>
            <a:rPr lang="ru-RU" sz="2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6141" y="168350"/>
        <a:ext cx="3071135" cy="4189261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9ABDA-F617-4DCE-8B26-943498531E5F}">
      <dsp:nvSpPr>
        <dsp:cNvPr id="0" name=""/>
        <dsp:cNvSpPr/>
      </dsp:nvSpPr>
      <dsp:spPr>
        <a:xfrm>
          <a:off x="0" y="4676541"/>
          <a:ext cx="11022630" cy="5117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Қалыптасқан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сұранымға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ЭЦҚ-мен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қойылады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күні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ішінде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Менің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хабарлаларым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хабарлама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аласыз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Осылайша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ЖК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электронды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түрде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рәсімі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өтеді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676541"/>
        <a:ext cx="11022630" cy="511751"/>
      </dsp:txXfrm>
    </dsp:sp>
    <dsp:sp modelId="{18BD8F14-1C7D-4AF3-A0CE-E8BC0A9ADF4A}">
      <dsp:nvSpPr>
        <dsp:cNvPr id="0" name=""/>
        <dsp:cNvSpPr/>
      </dsp:nvSpPr>
      <dsp:spPr>
        <a:xfrm rot="10800000">
          <a:off x="0" y="3897144"/>
          <a:ext cx="11022630" cy="7870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Бұдан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әрі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басқаннан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өрістері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терезе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ашылады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онда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болашақ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кәсіпорыныңыздың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деректемелері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параметрлерін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мекен-жайы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атауы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(ЭҚЖЖ),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салу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нысаны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т. б.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897144"/>
        <a:ext cx="11022630" cy="511416"/>
      </dsp:txXfrm>
    </dsp:sp>
    <dsp:sp modelId="{14618580-1CAB-4EBB-BA11-A1EDC57CB7F8}">
      <dsp:nvSpPr>
        <dsp:cNvPr id="0" name=""/>
        <dsp:cNvSpPr/>
      </dsp:nvSpPr>
      <dsp:spPr>
        <a:xfrm rot="10800000">
          <a:off x="0" y="3117746"/>
          <a:ext cx="11022630" cy="7870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беттің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соңғы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Мемлекеттік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кірістер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растауды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сұрату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тармағы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бар»,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онда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Жіберу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бастырмасына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басып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ЖК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мүмкіндігін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мақұлдау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хабарламаны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күту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117746"/>
        <a:ext cx="11022630" cy="511416"/>
      </dsp:txXfrm>
    </dsp:sp>
    <dsp:sp modelId="{A24164A5-7D78-4131-8AE4-5B394605CED9}">
      <dsp:nvSpPr>
        <dsp:cNvPr id="0" name=""/>
        <dsp:cNvSpPr/>
      </dsp:nvSpPr>
      <dsp:spPr>
        <a:xfrm rot="10800000">
          <a:off x="0" y="2338349"/>
          <a:ext cx="11022630" cy="7870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таңдағаннан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ашылған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терезеде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өтініш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жолдарын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Егер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ЭЦҚ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көмегімен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авторлансаңыз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көпшілігі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автоматты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түрде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толтырылады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338349"/>
        <a:ext cx="11022630" cy="511416"/>
      </dsp:txXfrm>
    </dsp:sp>
    <dsp:sp modelId="{FE982962-A138-4AA1-B0C9-6B469D72578C}">
      <dsp:nvSpPr>
        <dsp:cNvPr id="0" name=""/>
        <dsp:cNvSpPr/>
      </dsp:nvSpPr>
      <dsp:spPr>
        <a:xfrm rot="10800000">
          <a:off x="0" y="1558951"/>
          <a:ext cx="11022630" cy="7870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"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онлайн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тапсырыс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беру"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батырмасын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басу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содан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кейін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сізге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лицензиарды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яғни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бекітілетін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ұсынылады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558951"/>
        <a:ext cx="11022630" cy="511416"/>
      </dsp:txXfrm>
    </dsp:sp>
    <dsp:sp modelId="{E00EED20-8A5C-4F18-B6C6-FEA2ABC87876}">
      <dsp:nvSpPr>
        <dsp:cNvPr id="0" name=""/>
        <dsp:cNvSpPr/>
      </dsp:nvSpPr>
      <dsp:spPr>
        <a:xfrm rot="10800000">
          <a:off x="0" y="779554"/>
          <a:ext cx="11022630" cy="7870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Жеке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кәсіпкер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ретінде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қызметтің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басталғаны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туралы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хабарлама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қызметінің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бетіне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u="none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өтіңіз</a:t>
          </a:r>
          <a:endParaRPr lang="ru-RU" sz="140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779554"/>
        <a:ext cx="11022630" cy="511416"/>
      </dsp:txXfrm>
    </dsp:sp>
    <dsp:sp modelId="{A5625BDE-1C6D-4443-8763-F450362B5F84}">
      <dsp:nvSpPr>
        <dsp:cNvPr id="0" name=""/>
        <dsp:cNvSpPr/>
      </dsp:nvSpPr>
      <dsp:spPr>
        <a:xfrm rot="10800000">
          <a:off x="0" y="157"/>
          <a:ext cx="11022630" cy="78707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Кәсіпкерлік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қызметтің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басталғаны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хабарлама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жіберу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en-US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elicense.kz</a:t>
          </a:r>
          <a:r>
            <a:rPr lang="en-US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порталында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тіркеуден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өту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PDF 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форматындағы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400" b="0" i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нұсқаулық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KZ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57"/>
        <a:ext cx="11022630" cy="51141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63EE7-4049-43E7-AF67-2AC22117F327}">
      <dsp:nvSpPr>
        <dsp:cNvPr id="0" name=""/>
        <dsp:cNvSpPr/>
      </dsp:nvSpPr>
      <dsp:spPr>
        <a:xfrm>
          <a:off x="2986066" y="571958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93267" y="615333"/>
        <a:ext cx="23421" cy="4688"/>
      </dsp:txXfrm>
    </dsp:sp>
    <dsp:sp modelId="{DFFE27A5-7AD7-490C-8943-81AE92609E2E}">
      <dsp:nvSpPr>
        <dsp:cNvPr id="0" name=""/>
        <dsp:cNvSpPr/>
      </dsp:nvSpPr>
      <dsp:spPr>
        <a:xfrm>
          <a:off x="951250" y="6693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Ұйымдық-құқықтық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нысанды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таңдап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компанияңыздың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толық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қысқа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атауы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өрістерді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қазақ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орыс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ағылшын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тілдерінде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1250" y="6693"/>
        <a:ext cx="2036616" cy="1221969"/>
      </dsp:txXfrm>
    </dsp:sp>
    <dsp:sp modelId="{A1DF7417-F0FC-4DAE-809F-93D615276CB6}">
      <dsp:nvSpPr>
        <dsp:cNvPr id="0" name=""/>
        <dsp:cNvSpPr/>
      </dsp:nvSpPr>
      <dsp:spPr>
        <a:xfrm>
          <a:off x="5491104" y="571958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8304" y="615333"/>
        <a:ext cx="23421" cy="4688"/>
      </dsp:txXfrm>
    </dsp:sp>
    <dsp:sp modelId="{764FE6D8-AAAF-4679-B0BF-ED8F0D00DC2A}">
      <dsp:nvSpPr>
        <dsp:cNvPr id="0" name=""/>
        <dsp:cNvSpPr/>
      </dsp:nvSpPr>
      <dsp:spPr>
        <a:xfrm>
          <a:off x="3456288" y="6693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Басшының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ЖСН-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басшыны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тағайындау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ЗТ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уәкілетті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органының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шешімінің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нөмірі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күнін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көрсетіңіз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288" y="6693"/>
        <a:ext cx="2036616" cy="1221969"/>
      </dsp:txXfrm>
    </dsp:sp>
    <dsp:sp modelId="{44EA2A3E-D7E0-4C31-88DE-9614C42CE0D1}">
      <dsp:nvSpPr>
        <dsp:cNvPr id="0" name=""/>
        <dsp:cNvSpPr/>
      </dsp:nvSpPr>
      <dsp:spPr>
        <a:xfrm>
          <a:off x="7996142" y="571958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03342" y="615333"/>
        <a:ext cx="23421" cy="4688"/>
      </dsp:txXfrm>
    </dsp:sp>
    <dsp:sp modelId="{01F5B185-484B-4B72-A901-0737FB809747}">
      <dsp:nvSpPr>
        <dsp:cNvPr id="0" name=""/>
        <dsp:cNvSpPr/>
      </dsp:nvSpPr>
      <dsp:spPr>
        <a:xfrm>
          <a:off x="5961326" y="6693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Құрылтайшылар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мәліметтерді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көрсетіледі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ЖСН/БСН,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аты-жөні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атауы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салымының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сомасы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жарғылық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капиталдағы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үлесі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ЗТ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типтік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әрекет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етеді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ҚҚС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төлеуші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тіркеледі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соны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белгілеу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61326" y="6693"/>
        <a:ext cx="2036616" cy="1221969"/>
      </dsp:txXfrm>
    </dsp:sp>
    <dsp:sp modelId="{E3318AF4-A3FF-4103-875F-997AC0944CD1}">
      <dsp:nvSpPr>
        <dsp:cNvPr id="0" name=""/>
        <dsp:cNvSpPr/>
      </dsp:nvSpPr>
      <dsp:spPr>
        <a:xfrm>
          <a:off x="1969558" y="1226863"/>
          <a:ext cx="7515113" cy="437821"/>
        </a:xfrm>
        <a:custGeom>
          <a:avLst/>
          <a:gdLst/>
          <a:ahLst/>
          <a:cxnLst/>
          <a:rect l="0" t="0" r="0" b="0"/>
          <a:pathLst>
            <a:path>
              <a:moveTo>
                <a:pt x="7515113" y="0"/>
              </a:moveTo>
              <a:lnTo>
                <a:pt x="7515113" y="236010"/>
              </a:lnTo>
              <a:lnTo>
                <a:pt x="0" y="236010"/>
              </a:lnTo>
              <a:lnTo>
                <a:pt x="0" y="437821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38873" y="1443429"/>
        <a:ext cx="376484" cy="4688"/>
      </dsp:txXfrm>
    </dsp:sp>
    <dsp:sp modelId="{6498B4F8-E6C1-479A-9A88-0384C5ADD2E4}">
      <dsp:nvSpPr>
        <dsp:cNvPr id="0" name=""/>
        <dsp:cNvSpPr/>
      </dsp:nvSpPr>
      <dsp:spPr>
        <a:xfrm>
          <a:off x="8466364" y="6693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Артынан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заңды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мекен-жайын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байланыстарын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экономикалық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қызметтің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түрінің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кодын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жұмыспен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қамтылған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адамдардың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шамалап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алынған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көрсетіңіз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6364" y="6693"/>
        <a:ext cx="2036616" cy="1221969"/>
      </dsp:txXfrm>
    </dsp:sp>
    <dsp:sp modelId="{998064A3-75EA-427F-A5D6-1D2105C8F9FA}">
      <dsp:nvSpPr>
        <dsp:cNvPr id="0" name=""/>
        <dsp:cNvSpPr/>
      </dsp:nvSpPr>
      <dsp:spPr>
        <a:xfrm>
          <a:off x="2986066" y="2262349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93267" y="2305725"/>
        <a:ext cx="23421" cy="4688"/>
      </dsp:txXfrm>
    </dsp:sp>
    <dsp:sp modelId="{079C19B1-E7F9-4533-9D01-169BA61FD6EE}">
      <dsp:nvSpPr>
        <dsp:cNvPr id="0" name=""/>
        <dsp:cNvSpPr/>
      </dsp:nvSpPr>
      <dsp:spPr>
        <a:xfrm>
          <a:off x="951250" y="1697084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Беттің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соңында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осы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өтінімнен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бірден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банкте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шот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ашқыңыз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жасасқыңыз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келетінін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атап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өтуге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Егер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оны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оффлайнда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бетінше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жасауды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жоспарласаңыз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онда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тиісті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тармақта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қоймаңыз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1250" y="1697084"/>
        <a:ext cx="2036616" cy="1221969"/>
      </dsp:txXfrm>
    </dsp:sp>
    <dsp:sp modelId="{B5FBDABE-4DBA-4FBC-B201-EE8C78FE84F8}">
      <dsp:nvSpPr>
        <dsp:cNvPr id="0" name=""/>
        <dsp:cNvSpPr/>
      </dsp:nvSpPr>
      <dsp:spPr>
        <a:xfrm>
          <a:off x="5491104" y="2262349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8304" y="2305725"/>
        <a:ext cx="23421" cy="4688"/>
      </dsp:txXfrm>
    </dsp:sp>
    <dsp:sp modelId="{0A4CB32D-C9C6-41C4-B65C-8551161F63F6}">
      <dsp:nvSpPr>
        <dsp:cNvPr id="0" name=""/>
        <dsp:cNvSpPr/>
      </dsp:nvSpPr>
      <dsp:spPr>
        <a:xfrm>
          <a:off x="3456288" y="1697084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Келесі қадамда барлық енгізілген ақпаратты қайта қарау керек. Барлық мәліметтерді қателердің бар-жоғына мұқият тексеріңіз.</a:t>
          </a: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288" y="1697084"/>
        <a:ext cx="2036616" cy="1221969"/>
      </dsp:txXfrm>
    </dsp:sp>
    <dsp:sp modelId="{C5C4B6D5-3F63-4D18-9737-6C6B6803A16A}">
      <dsp:nvSpPr>
        <dsp:cNvPr id="0" name=""/>
        <dsp:cNvSpPr/>
      </dsp:nvSpPr>
      <dsp:spPr>
        <a:xfrm>
          <a:off x="7996142" y="2262349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03342" y="2305725"/>
        <a:ext cx="23421" cy="4688"/>
      </dsp:txXfrm>
    </dsp:sp>
    <dsp:sp modelId="{BD8C982D-8D90-4297-9546-D66FF5471A42}">
      <dsp:nvSpPr>
        <dsp:cNvPr id="0" name=""/>
        <dsp:cNvSpPr/>
      </dsp:nvSpPr>
      <dsp:spPr>
        <a:xfrm>
          <a:off x="5961326" y="1697084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Егер бірінші бетте банк шотын онлайн ашқыңыз келсе, үшінші қадамда сізден осы рәсімді жүзеге асыру үшін барлық мәліметтер талап етіледі.</a:t>
          </a: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61326" y="1697084"/>
        <a:ext cx="2036616" cy="1221969"/>
      </dsp:txXfrm>
    </dsp:sp>
    <dsp:sp modelId="{898F2570-E868-459E-9CA7-4B913D542DE7}">
      <dsp:nvSpPr>
        <dsp:cNvPr id="0" name=""/>
        <dsp:cNvSpPr/>
      </dsp:nvSpPr>
      <dsp:spPr>
        <a:xfrm>
          <a:off x="1969558" y="2917254"/>
          <a:ext cx="7515113" cy="437821"/>
        </a:xfrm>
        <a:custGeom>
          <a:avLst/>
          <a:gdLst/>
          <a:ahLst/>
          <a:cxnLst/>
          <a:rect l="0" t="0" r="0" b="0"/>
          <a:pathLst>
            <a:path>
              <a:moveTo>
                <a:pt x="7515113" y="0"/>
              </a:moveTo>
              <a:lnTo>
                <a:pt x="7515113" y="236010"/>
              </a:lnTo>
              <a:lnTo>
                <a:pt x="0" y="236010"/>
              </a:lnTo>
              <a:lnTo>
                <a:pt x="0" y="437821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38873" y="3133821"/>
        <a:ext cx="376484" cy="4688"/>
      </dsp:txXfrm>
    </dsp:sp>
    <dsp:sp modelId="{BD9FC010-93F5-4279-8877-7246FE1D1DE2}">
      <dsp:nvSpPr>
        <dsp:cNvPr id="0" name=""/>
        <dsp:cNvSpPr/>
      </dsp:nvSpPr>
      <dsp:spPr>
        <a:xfrm>
          <a:off x="8466364" y="1697084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Тізімнен бір банкті таңдаңыз (Альфа-Банк, Қазақстан Халық Банкі, </a:t>
          </a:r>
          <a:r>
            <a:rPr lang="en-US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Fortebank </a:t>
          </a:r>
          <a:r>
            <a:rPr lang="ru-RU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немесе </a:t>
          </a:r>
          <a:r>
            <a:rPr lang="en-US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Jýsan Bank), </a:t>
          </a:r>
          <a:r>
            <a:rPr lang="ru-RU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оның филиалын және пайдаланылатын валютаны (теңге, доллар, евро) көрсетіңіз.</a:t>
          </a: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6364" y="1697084"/>
        <a:ext cx="2036616" cy="1221969"/>
      </dsp:txXfrm>
    </dsp:sp>
    <dsp:sp modelId="{45A131AD-38E5-429C-83AF-864211F89CC0}">
      <dsp:nvSpPr>
        <dsp:cNvPr id="0" name=""/>
        <dsp:cNvSpPr/>
      </dsp:nvSpPr>
      <dsp:spPr>
        <a:xfrm>
          <a:off x="2986066" y="3952741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93267" y="3996116"/>
        <a:ext cx="23421" cy="4688"/>
      </dsp:txXfrm>
    </dsp:sp>
    <dsp:sp modelId="{98708A9B-6A0E-4199-B46B-E76263F87D61}">
      <dsp:nvSpPr>
        <dsp:cNvPr id="0" name=""/>
        <dsp:cNvSpPr/>
      </dsp:nvSpPr>
      <dsp:spPr>
        <a:xfrm>
          <a:off x="951250" y="3387476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Шотты ашу үшін банктің толтырылған сауалнамасын қоса беріңіз, оның үлгісін ЕДБ таңдағаннан кейін бірден көшіріп алуға болады. Сауалнама міндетті құжат болып табылады.</a:t>
          </a: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1250" y="3387476"/>
        <a:ext cx="2036616" cy="1221969"/>
      </dsp:txXfrm>
    </dsp:sp>
    <dsp:sp modelId="{C4DD904D-FA3B-427B-A541-8A0F8F72E323}">
      <dsp:nvSpPr>
        <dsp:cNvPr id="0" name=""/>
        <dsp:cNvSpPr/>
      </dsp:nvSpPr>
      <dsp:spPr>
        <a:xfrm>
          <a:off x="5491104" y="3952741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8304" y="3996116"/>
        <a:ext cx="23421" cy="4688"/>
      </dsp:txXfrm>
    </dsp:sp>
    <dsp:sp modelId="{0185FAF1-FDBF-4B6C-B98F-06DFF5799AC3}">
      <dsp:nvSpPr>
        <dsp:cNvPr id="0" name=""/>
        <dsp:cNvSpPr/>
      </dsp:nvSpPr>
      <dsp:spPr>
        <a:xfrm>
          <a:off x="3456288" y="3387476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Келесі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құжаттарды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болса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аласыз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Банк пен клиент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арасындағы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шартқа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қосылу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өтініш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қою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үлгілері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қағаздарды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ұстаушылар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тізілімінен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үзінді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Сенімхат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(ЗТ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сенімді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өкілнен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берілген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жағдайда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288" y="3387476"/>
        <a:ext cx="2036616" cy="1221969"/>
      </dsp:txXfrm>
    </dsp:sp>
    <dsp:sp modelId="{26C88D6B-FCAC-4D62-82E4-BA91518F6C23}">
      <dsp:nvSpPr>
        <dsp:cNvPr id="0" name=""/>
        <dsp:cNvSpPr/>
      </dsp:nvSpPr>
      <dsp:spPr>
        <a:xfrm>
          <a:off x="7996142" y="3952741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03342" y="3996116"/>
        <a:ext cx="23421" cy="4688"/>
      </dsp:txXfrm>
    </dsp:sp>
    <dsp:sp modelId="{9DA9C69B-494A-43C7-B32E-FA7D72B46302}">
      <dsp:nvSpPr>
        <dsp:cNvPr id="0" name=""/>
        <dsp:cNvSpPr/>
      </dsp:nvSpPr>
      <dsp:spPr>
        <a:xfrm>
          <a:off x="5961326" y="3387476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жасасуға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өтінімді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компаниясын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тізімнен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таңдаңыз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:"Азия </a:t>
          </a:r>
          <a:r>
            <a:rPr lang="en-US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Life"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өмірді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компаниясы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АҚ; "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Мемлекеттік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аннуитеттік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компания"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өмірді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компаниясы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АҚ ; "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Халық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n-US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Life«</a:t>
          </a:r>
          <a:r>
            <a:rPr lang="kk-KZ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АҰ</a:t>
          </a:r>
          <a:r>
            <a:rPr lang="en-US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61326" y="3387476"/>
        <a:ext cx="2036616" cy="1221969"/>
      </dsp:txXfrm>
    </dsp:sp>
    <dsp:sp modelId="{FE7452BD-0D6E-4906-8AA5-43ABC4A5FB4B}">
      <dsp:nvSpPr>
        <dsp:cNvPr id="0" name=""/>
        <dsp:cNvSpPr/>
      </dsp:nvSpPr>
      <dsp:spPr>
        <a:xfrm>
          <a:off x="1969558" y="4607646"/>
          <a:ext cx="7515113" cy="437821"/>
        </a:xfrm>
        <a:custGeom>
          <a:avLst/>
          <a:gdLst/>
          <a:ahLst/>
          <a:cxnLst/>
          <a:rect l="0" t="0" r="0" b="0"/>
          <a:pathLst>
            <a:path>
              <a:moveTo>
                <a:pt x="7515113" y="0"/>
              </a:moveTo>
              <a:lnTo>
                <a:pt x="7515113" y="236010"/>
              </a:lnTo>
              <a:lnTo>
                <a:pt x="0" y="236010"/>
              </a:lnTo>
              <a:lnTo>
                <a:pt x="0" y="437821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38873" y="4824212"/>
        <a:ext cx="376484" cy="4688"/>
      </dsp:txXfrm>
    </dsp:sp>
    <dsp:sp modelId="{0000A1F7-143B-453E-96CD-FC4D12E243CF}">
      <dsp:nvSpPr>
        <dsp:cNvPr id="0" name=""/>
        <dsp:cNvSpPr/>
      </dsp:nvSpPr>
      <dsp:spPr>
        <a:xfrm>
          <a:off x="8466364" y="3387476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Жылдық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еңбекақы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ақпаратты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қамтитын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мәліметтермен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сауалнаманы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толтырыңыз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сіздің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кәсіпорныңызда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еңбекті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қорғау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тақырыбына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сауалнамада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6364" y="3387476"/>
        <a:ext cx="2036616" cy="1221969"/>
      </dsp:txXfrm>
    </dsp:sp>
    <dsp:sp modelId="{4313DC02-4008-4258-A120-C55286A26C42}">
      <dsp:nvSpPr>
        <dsp:cNvPr id="0" name=""/>
        <dsp:cNvSpPr/>
      </dsp:nvSpPr>
      <dsp:spPr>
        <a:xfrm>
          <a:off x="2986066" y="5643132"/>
          <a:ext cx="4378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7821" y="45720"/>
              </a:lnTo>
            </a:path>
          </a:pathLst>
        </a:custGeom>
        <a:noFill/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93267" y="5686508"/>
        <a:ext cx="23421" cy="4688"/>
      </dsp:txXfrm>
    </dsp:sp>
    <dsp:sp modelId="{AACBD65C-56F3-433C-AF1C-2028964A5DBA}">
      <dsp:nvSpPr>
        <dsp:cNvPr id="0" name=""/>
        <dsp:cNvSpPr/>
      </dsp:nvSpPr>
      <dsp:spPr>
        <a:xfrm>
          <a:off x="951250" y="5077867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кезеңінің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басталу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күнін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көрсетіңіз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компания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жарғысымен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қызметкерлердің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тізімін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бекітіп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сақтандыру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шарттарымен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келісетіні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тармақтарға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белгі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қойыңыз</a:t>
          </a:r>
          <a:r>
            <a: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KZ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1250" y="5077867"/>
        <a:ext cx="2036616" cy="1221969"/>
      </dsp:txXfrm>
    </dsp:sp>
    <dsp:sp modelId="{4152CEAC-237C-46E6-83E2-902A740FA610}">
      <dsp:nvSpPr>
        <dsp:cNvPr id="0" name=""/>
        <dsp:cNvSpPr/>
      </dsp:nvSpPr>
      <dsp:spPr>
        <a:xfrm>
          <a:off x="3456288" y="5077867"/>
          <a:ext cx="2036616" cy="1221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Осымен композиттік қызметтің өтінімін толтырудың кезеңі аяқталады, содан кейін құрылтайшылардан оны ЭЦҚ арқылы растау қажет болады. Осыдан кейін өтінімге өтініш берушінің өзі қол қояды және ол тіркеуші органға бекітуге жіберіледі.</a:t>
          </a:r>
          <a:endParaRPr lang="ru-KZ" sz="1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288" y="5077867"/>
        <a:ext cx="2036616" cy="1221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DAF68-31A1-4DE2-84B8-28DF512AEE93}" type="datetimeFigureOut">
              <a:rPr lang="ru-KZ" smtClean="0"/>
              <a:t>09/12/2023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49A9E-556B-4F99-AE1E-A13E48B1E41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0250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8EFEA-6CDD-4E21-B62E-4A994CCCB27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49A9E-556B-4F99-AE1E-A13E48B1E41A}" type="slidenum">
              <a:rPr lang="ru-KZ" smtClean="0"/>
              <a:t>18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58467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49A9E-556B-4F99-AE1E-A13E48B1E41A}" type="slidenum">
              <a:rPr lang="ru-KZ" smtClean="0"/>
              <a:t>19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90751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49A9E-556B-4F99-AE1E-A13E48B1E41A}" type="slidenum">
              <a:rPr lang="ru-KZ" smtClean="0"/>
              <a:t>20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6212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62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85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040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78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559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732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26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97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66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00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40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AF7C827-816C-4EA8-9139-32B62CC2FEAE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D748453-079E-43E0-B78F-EC608617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66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3.xml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12" Type="http://schemas.microsoft.com/office/2007/relationships/diagramDrawing" Target="../diagrams/drawing2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11" Type="http://schemas.openxmlformats.org/officeDocument/2006/relationships/diagramColors" Target="../diagrams/colors23.xml"/><Relationship Id="rId5" Type="http://schemas.openxmlformats.org/officeDocument/2006/relationships/diagramQuickStyle" Target="../diagrams/quickStyle22.xml"/><Relationship Id="rId10" Type="http://schemas.openxmlformats.org/officeDocument/2006/relationships/diagramQuickStyle" Target="../diagrams/quickStyle23.xml"/><Relationship Id="rId4" Type="http://schemas.openxmlformats.org/officeDocument/2006/relationships/diagramLayout" Target="../diagrams/layout22.xml"/><Relationship Id="rId9" Type="http://schemas.openxmlformats.org/officeDocument/2006/relationships/diagramLayout" Target="../diagrams/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gov.kz/cms/kk/services/business_registration/pass042com_mu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1224" y="3019926"/>
            <a:ext cx="8915399" cy="2589764"/>
          </a:xfrm>
        </p:spPr>
        <p:txBody>
          <a:bodyPr>
            <a:normAutofit/>
          </a:bodyPr>
          <a:lstStyle/>
          <a:p>
            <a:pPr algn="ctr"/>
            <a:r>
              <a:rPr lang="en-US" sz="4000" cap="non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kk-KZ" sz="4000" b="1" cap="non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-дәріс</a:t>
            </a:r>
            <a:b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Жеке бизнесті құрудың негізгі кезеңдері </a:t>
            </a:r>
            <a:endParaRPr lang="en-US" sz="40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298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5551B4B-346A-4C82-91D1-475F6A482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317" y="2362200"/>
            <a:ext cx="9183047" cy="2857071"/>
          </a:xfrm>
        </p:spPr>
        <p:txBody>
          <a:bodyPr>
            <a:noAutofit/>
          </a:bodyPr>
          <a:lstStyle/>
          <a:p>
            <a:pPr algn="just"/>
            <a:r>
              <a:rPr lang="kk-KZ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Өз ісіңді құрудың жалпы шарттары мен кезеңдері</a:t>
            </a:r>
          </a:p>
          <a:p>
            <a:pPr algn="just"/>
            <a:r>
              <a:rPr lang="kk-KZ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Өз ісіңді құру идеясы мен мақсаттары. Кәсіпкердің жеке қасиеттері</a:t>
            </a:r>
          </a:p>
          <a:p>
            <a:pPr algn="just"/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Дара кәсіпкерді және заңды тұлғаны тіркеу тәртіптері</a:t>
            </a:r>
            <a:endParaRPr lang="ru-KZ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6108" y="1314280"/>
            <a:ext cx="53026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kk-KZ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Дәріс сабағының мазмұны</a:t>
            </a:r>
            <a:endParaRPr lang="ru-KZ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2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70362"/>
              </p:ext>
            </p:extLst>
          </p:nvPr>
        </p:nvGraphicFramePr>
        <p:xfrm>
          <a:off x="1981199" y="474682"/>
          <a:ext cx="8416247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394859"/>
              </p:ext>
            </p:extLst>
          </p:nvPr>
        </p:nvGraphicFramePr>
        <p:xfrm>
          <a:off x="1981200" y="1617682"/>
          <a:ext cx="841624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62856182"/>
              </p:ext>
            </p:extLst>
          </p:nvPr>
        </p:nvGraphicFramePr>
        <p:xfrm>
          <a:off x="1981200" y="457201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6943612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4312385"/>
              </p:ext>
            </p:extLst>
          </p:nvPr>
        </p:nvGraphicFramePr>
        <p:xfrm>
          <a:off x="1981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0415517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413386"/>
              </p:ext>
            </p:extLst>
          </p:nvPr>
        </p:nvGraphicFramePr>
        <p:xfrm>
          <a:off x="1952596" y="1214423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53387163"/>
              </p:ext>
            </p:extLst>
          </p:nvPr>
        </p:nvGraphicFramePr>
        <p:xfrm>
          <a:off x="1118170" y="408202"/>
          <a:ext cx="9936823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505705"/>
              </p:ext>
            </p:extLst>
          </p:nvPr>
        </p:nvGraphicFramePr>
        <p:xfrm>
          <a:off x="1118170" y="1672120"/>
          <a:ext cx="993682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19013326"/>
              </p:ext>
            </p:extLst>
          </p:nvPr>
        </p:nvGraphicFramePr>
        <p:xfrm>
          <a:off x="1311667" y="274638"/>
          <a:ext cx="954640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977603"/>
              </p:ext>
            </p:extLst>
          </p:nvPr>
        </p:nvGraphicFramePr>
        <p:xfrm>
          <a:off x="1333927" y="1417638"/>
          <a:ext cx="9546405" cy="476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7487633"/>
              </p:ext>
            </p:extLst>
          </p:nvPr>
        </p:nvGraphicFramePr>
        <p:xfrm>
          <a:off x="1220912" y="651658"/>
          <a:ext cx="9638872" cy="5554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32597541"/>
              </p:ext>
            </p:extLst>
          </p:nvPr>
        </p:nvGraphicFramePr>
        <p:xfrm>
          <a:off x="1268001" y="267129"/>
          <a:ext cx="9550687" cy="1058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277934"/>
              </p:ext>
            </p:extLst>
          </p:nvPr>
        </p:nvGraphicFramePr>
        <p:xfrm>
          <a:off x="1364750" y="1417638"/>
          <a:ext cx="945393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185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Кәсіпорынды құру үшін қажет қадамдар</a:t>
            </a:r>
            <a:b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Болжамды жоспар-зерттеме (1-3 ай)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186018"/>
              </p:ext>
            </p:extLst>
          </p:nvPr>
        </p:nvGraphicFramePr>
        <p:xfrm>
          <a:off x="1143000" y="1631023"/>
          <a:ext cx="987552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919" y="609600"/>
            <a:ext cx="10682555" cy="105481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Егжей-тегжейлі жоспар-кеңес </a:t>
            </a:r>
            <a:b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(3-4 ай)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104904"/>
              </p:ext>
            </p:extLst>
          </p:nvPr>
        </p:nvGraphicFramePr>
        <p:xfrm>
          <a:off x="577920" y="1965960"/>
          <a:ext cx="10682555" cy="4282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Егжей-тегжейлі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жоспар-дайындық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(4-5 ай)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3770239"/>
              </p:ext>
            </p:extLst>
          </p:nvPr>
        </p:nvGraphicFramePr>
        <p:xfrm>
          <a:off x="1143000" y="1965960"/>
          <a:ext cx="9875520" cy="4139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520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Жобаны жүзеге асырудың бастамасы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315651"/>
              </p:ext>
            </p:extLst>
          </p:nvPr>
        </p:nvGraphicFramePr>
        <p:xfrm>
          <a:off x="1143000" y="1942843"/>
          <a:ext cx="9875520" cy="4554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1254" y="1303342"/>
            <a:ext cx="10048125" cy="491174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14368649"/>
              </p:ext>
            </p:extLst>
          </p:nvPr>
        </p:nvGraphicFramePr>
        <p:xfrm>
          <a:off x="1171254" y="408202"/>
          <a:ext cx="10048124" cy="79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F7234A16-0B30-452F-865C-74A1CDAB9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364207"/>
              </p:ext>
            </p:extLst>
          </p:nvPr>
        </p:nvGraphicFramePr>
        <p:xfrm>
          <a:off x="1171254" y="1303341"/>
          <a:ext cx="10048126" cy="4911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4063">
                  <a:extLst>
                    <a:ext uri="{9D8B030D-6E8A-4147-A177-3AD203B41FA5}">
                      <a16:colId xmlns:a16="http://schemas.microsoft.com/office/drawing/2014/main" val="4288237870"/>
                    </a:ext>
                  </a:extLst>
                </a:gridCol>
                <a:gridCol w="5024063">
                  <a:extLst>
                    <a:ext uri="{9D8B030D-6E8A-4147-A177-3AD203B41FA5}">
                      <a16:colId xmlns:a16="http://schemas.microsoft.com/office/drawing/2014/main" val="1062979167"/>
                    </a:ext>
                  </a:extLst>
                </a:gridCol>
              </a:tblGrid>
              <a:tr h="4911741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1.Кәсіпкердің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кәсіби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біліктілігінің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жетімсіздігі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2.Кәсіпорын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тұжырымдамасынынң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дұрыс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жасалмауы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3.Нарық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туралы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білімнің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жетімсіздігі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4.Кәсіпорынның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құқықтық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формасын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таңдаудағы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қателік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5.Кадрларды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жиі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ауыстыру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6.Фирманың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қолайсыз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жерде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орналасуы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7.Ғимараттың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жарамсыздығы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8.Капиталға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қажеттілікті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анықтаудағы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немқұрайдылық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9.Қаржыландырудағы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жетімсіздік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қателік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10.Кәсіпорынның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кірісін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бағалау</a:t>
                      </a:r>
                      <a:endParaRPr lang="ru-KZ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11.Жоспардың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болмауы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just"/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Ұйымдастырудың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нашарлығы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13.Қызметкерлердің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жоқтығы-кәсіпкердің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істі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өзі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14.Шығыс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есебінің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дұрыс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еместігі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мүлдем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болмауы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15.Шығындардың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бақылауға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алынбауы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16.Бухгалтерлік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жетімсіздігі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17.Салық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алдындағы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міндеттің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орындалмауы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18.Жалға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беру,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-сату,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құрылтайшылық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келісім-шарттардың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дұрыс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дайындалмауы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19.Формалдылықтың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сақталмауы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20.Керек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кеңестің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алынбауы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кеш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алынуы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22156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28957"/>
          </a:xfrm>
        </p:spPr>
        <p:txBody>
          <a:bodyPr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идея деген не?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563792"/>
              </p:ext>
            </p:extLst>
          </p:nvPr>
        </p:nvGraphicFramePr>
        <p:xfrm>
          <a:off x="1173480" y="1538557"/>
          <a:ext cx="976849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05D55-F423-4EEB-8980-379920C25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82894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Кәсіпкерлікке арналған идеяларды таңдау ережелері</a:t>
            </a:r>
            <a:br>
              <a:rPr lang="kk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KZ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5C55B1A-BEE2-4791-824A-6F81ABED5A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291225"/>
              </p:ext>
            </p:extLst>
          </p:nvPr>
        </p:nvGraphicFramePr>
        <p:xfrm>
          <a:off x="1143000" y="1592494"/>
          <a:ext cx="9872663" cy="4503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1347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74295-3352-4AA8-892D-4E40DF0BA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18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Бизнес-модель </a:t>
            </a:r>
            <a: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бұл кәсіпкерлік қызметтің тұжырымдамалық сипаттамасы, яғни: </a:t>
            </a:r>
            <a:b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компания өзінің тауарлары мен қызметтерін кім үшін өндіреді; </a:t>
            </a:r>
            <a:b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клиенттерге нақты қандай тауарлар мен қызметтер ұсынылады; </a:t>
            </a:r>
            <a:b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осы өнімдер қалай жасалады; </a:t>
            </a:r>
            <a:b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компания ненің есебінен табыс алады. </a:t>
            </a:r>
            <a:br>
              <a:rPr lang="ru-KZ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8B80A32-466C-44CC-9486-2708894B3C7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965961"/>
            <a:ext cx="9875519" cy="39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5834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17216684"/>
              </p:ext>
            </p:extLst>
          </p:nvPr>
        </p:nvGraphicFramePr>
        <p:xfrm>
          <a:off x="1323652" y="356831"/>
          <a:ext cx="9453937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682764"/>
              </p:ext>
            </p:extLst>
          </p:nvPr>
        </p:nvGraphicFramePr>
        <p:xfrm>
          <a:off x="1323653" y="1600201"/>
          <a:ext cx="94539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E2631-B2D7-4E2B-857B-4E0A9A92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5412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Дара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кәсіпкерлерді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en-US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ркеу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endParaRPr lang="ru-KZ" sz="3600" b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0A7C20C-03AE-44EB-9BA5-4E63551616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468748"/>
              </p:ext>
            </p:extLst>
          </p:nvPr>
        </p:nvGraphicFramePr>
        <p:xfrm>
          <a:off x="584685" y="1263721"/>
          <a:ext cx="11022630" cy="5188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2667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01F90F-8675-4D31-974C-9B2CD769F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6404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кәсіпкерлік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субъектісі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режимде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A0D6CB-0C11-4173-8FB2-E42F03BBD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427270"/>
            <a:ext cx="9872871" cy="40386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ЗТ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тіркеуден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банк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шотын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сақтандыру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шартын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өтініш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берушіге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банкке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шот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анықтаманы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ұсыну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сақтандыру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шартын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сақтандыру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компаниясына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бару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жаңғыртудың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қадамдардың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үйден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шықпай-ақ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өтінім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ретте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"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Заңды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тұлғаларды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мемлекеттік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тіркеу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банктік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шот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ашу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және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өзінің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еңбек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қызметтік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міндеттерін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орындау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кезінде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жазатайым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оқиғалардан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жұмыскерді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міндетті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сақтандыруды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ескере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отырып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олардың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филиалдары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мен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өкілдіктерін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есептік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тіркеу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eGov.kz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порталындағы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Бизнесті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бөлімшесінде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өтіп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беру"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басуыңыз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Өтінімді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салығын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төлеуді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етпейді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20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81241A2-D156-45BF-A2A9-036D4E0E55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53980"/>
              </p:ext>
            </p:extLst>
          </p:nvPr>
        </p:nvGraphicFramePr>
        <p:xfrm>
          <a:off x="763712" y="760288"/>
          <a:ext cx="10664576" cy="5219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2288">
                  <a:extLst>
                    <a:ext uri="{9D8B030D-6E8A-4147-A177-3AD203B41FA5}">
                      <a16:colId xmlns:a16="http://schemas.microsoft.com/office/drawing/2014/main" val="1527509825"/>
                    </a:ext>
                  </a:extLst>
                </a:gridCol>
                <a:gridCol w="5332288">
                  <a:extLst>
                    <a:ext uri="{9D8B030D-6E8A-4147-A177-3AD203B41FA5}">
                      <a16:colId xmlns:a16="http://schemas.microsoft.com/office/drawing/2014/main" val="49322373"/>
                    </a:ext>
                  </a:extLst>
                </a:gridCol>
              </a:tblGrid>
              <a:tr h="50431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Бұрын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қалай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болды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Қазір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қалай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986070554"/>
                  </a:ext>
                </a:extLst>
              </a:tr>
              <a:tr h="50431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ЗТ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тіркеу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536732"/>
                  </a:ext>
                </a:extLst>
              </a:tr>
              <a:tr h="50431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 көрсету орны</a:t>
                      </a: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10245"/>
                  </a:ext>
                </a:extLst>
              </a:tr>
              <a:tr h="504311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ХҚО немесе жергілікті әділет органына</a:t>
                      </a: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Порталдағы Онлайн-қызмет 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eGov.kz</a:t>
                      </a: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423448221"/>
                  </a:ext>
                </a:extLst>
              </a:tr>
              <a:tr h="50431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Қажетті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құжаттар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54501"/>
                  </a:ext>
                </a:extLst>
              </a:tr>
              <a:tr h="2697717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өтініш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жарғы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құрылтай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шарты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ЗТ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уәкілетті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органының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туралы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құрылтайшының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шешімі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орналасқан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жерін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растайтын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бажды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туралы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түбіртек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Құжаттар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Өтініш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тармақтардың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онлайн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толтырылады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электрондық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түрде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беріледі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Мәліметтердің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жүйесінен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тартылады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тіркеу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Онлайн-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төлеуді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талап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етпейді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3125657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790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EB36173-D2B9-4EE9-AC32-38909A6A79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083775"/>
              </p:ext>
            </p:extLst>
          </p:nvPr>
        </p:nvGraphicFramePr>
        <p:xfrm>
          <a:off x="1202076" y="1047964"/>
          <a:ext cx="10090990" cy="526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5495">
                  <a:extLst>
                    <a:ext uri="{9D8B030D-6E8A-4147-A177-3AD203B41FA5}">
                      <a16:colId xmlns:a16="http://schemas.microsoft.com/office/drawing/2014/main" val="2183960954"/>
                    </a:ext>
                  </a:extLst>
                </a:gridCol>
                <a:gridCol w="5045495">
                  <a:extLst>
                    <a:ext uri="{9D8B030D-6E8A-4147-A177-3AD203B41FA5}">
                      <a16:colId xmlns:a16="http://schemas.microsoft.com/office/drawing/2014/main" val="779499372"/>
                    </a:ext>
                  </a:extLst>
                </a:gridCol>
              </a:tblGrid>
              <a:tr h="2842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Банкте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шот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ашу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7005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15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Екінші деңгейдегі банк</a:t>
                      </a: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 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eGov.kz 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порталындағы онлайн-қызмет</a:t>
                      </a: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330145789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Қажетті құжаттар</a:t>
                      </a: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899917"/>
                  </a:ext>
                </a:extLst>
              </a:tr>
              <a:tr h="648071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өтініш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банктің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толтырылған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сауалнамасы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басшының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үлгілері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ЗТ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тіркеу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туралы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куәлік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ЗТ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туралы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мәліметтері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анықтамалар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жарғы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түпнұсқа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көшірме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құрылтайшылардың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меншік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иелерінің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жеке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басын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куәландыратын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құжаттар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мем.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лицензияның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көшірмелері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сенімхаттар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олардың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көшірмелері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Кем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дегенде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эл.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түрдегі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банктің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толтырылған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сауалнамасын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тіркеу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Келесі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құжаттар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болған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жағдайда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олардың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скандарын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беруге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болады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банк пен клиент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арасындағы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шартқа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қосылу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туралы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өтініш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жарғы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қою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үлгілері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бағалы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қағаздарды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ұстаушылар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тізілімінен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үзінді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сенімхат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91566799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403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113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A771A79-B3F3-4876-B3B4-8B24B154B3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4766274"/>
              </p:ext>
            </p:extLst>
          </p:nvPr>
        </p:nvGraphicFramePr>
        <p:xfrm>
          <a:off x="1019710" y="896420"/>
          <a:ext cx="9872662" cy="4579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331">
                  <a:extLst>
                    <a:ext uri="{9D8B030D-6E8A-4147-A177-3AD203B41FA5}">
                      <a16:colId xmlns:a16="http://schemas.microsoft.com/office/drawing/2014/main" val="1717818792"/>
                    </a:ext>
                  </a:extLst>
                </a:gridCol>
                <a:gridCol w="4936331">
                  <a:extLst>
                    <a:ext uri="{9D8B030D-6E8A-4147-A177-3AD203B41FA5}">
                      <a16:colId xmlns:a16="http://schemas.microsoft.com/office/drawing/2014/main" val="991419753"/>
                    </a:ext>
                  </a:extLst>
                </a:gridCol>
              </a:tblGrid>
              <a:tr h="5458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Сақтандыру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шартын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241900"/>
                  </a:ext>
                </a:extLst>
              </a:tr>
              <a:tr h="5458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 көрсету орны</a:t>
                      </a: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95038"/>
                  </a:ext>
                </a:extLst>
              </a:tr>
              <a:tr h="545826"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Сақтандыру компаниясы</a:t>
                      </a: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 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eGov.kz 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порталындағы онлайн-қызмет</a:t>
                      </a: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1559013976"/>
                  </a:ext>
                </a:extLst>
              </a:tr>
              <a:tr h="5458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Қажетті құжаттар</a:t>
                      </a: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62396"/>
                  </a:ext>
                </a:extLst>
              </a:tr>
              <a:tr h="130474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сақтандыру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өтініш-сауалнама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штат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кестесі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жарғы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Онлайн-өтінімді толтырып, жарғы мен қызметкерлер тізімін бекіту қажет.</a:t>
                      </a: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3507565684"/>
                  </a:ext>
                </a:extLst>
              </a:tr>
              <a:tr h="5458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көрсетудің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030355"/>
                  </a:ext>
                </a:extLst>
              </a:tr>
              <a:tr h="545826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Кем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дегенде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7-13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31750" marB="31750" anchor="ctr"/>
                </a:tc>
                <a:extLst>
                  <a:ext uri="{0D108BD9-81ED-4DB2-BD59-A6C34878D82A}">
                    <a16:rowId xmlns:a16="http://schemas.microsoft.com/office/drawing/2014/main" val="1828901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078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00CEBFF-F8CF-4799-871A-A0C59D65B9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224499"/>
              </p:ext>
            </p:extLst>
          </p:nvPr>
        </p:nvGraphicFramePr>
        <p:xfrm>
          <a:off x="414114" y="275734"/>
          <a:ext cx="11454231" cy="6306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1709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937D7-6875-4565-A3E4-7B845D6F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 сұрақтары</a:t>
            </a:r>
            <a:endParaRPr lang="ru-KZ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F9D7D1-5F2E-4C88-B119-E15B6B878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43865"/>
            <a:ext cx="9872871" cy="4452135"/>
          </a:xfrm>
        </p:spPr>
        <p:txBody>
          <a:bodyPr>
            <a:normAutofit/>
          </a:bodyPr>
          <a:lstStyle/>
          <a:p>
            <a:pPr algn="just">
              <a:tabLst>
                <a:tab pos="278130" algn="l"/>
              </a:tabLst>
            </a:pP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Жеке бизнесіңді бастаудың артықшылықтары мен кемшіліктері</a:t>
            </a:r>
          </a:p>
          <a:p>
            <a:pPr algn="just">
              <a:tabLst>
                <a:tab pos="278130" algn="l"/>
              </a:tabLst>
            </a:pP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Кәсіпкерге тән жеке тұлғалық сипаттамалар</a:t>
            </a:r>
          </a:p>
          <a:p>
            <a:pPr algn="just">
              <a:tabLst>
                <a:tab pos="278130" algn="l"/>
              </a:tabLst>
            </a:pP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Фирма жұмысқа кіріскенге дейінгі негізгі қадамдар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78130" algn="l"/>
              </a:tabLst>
            </a:pP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Кәсіпорынды құру үшін қажет қадамдар</a:t>
            </a:r>
          </a:p>
          <a:p>
            <a:pPr algn="just">
              <a:tabLst>
                <a:tab pos="278130" algn="l"/>
              </a:tabLst>
            </a:pP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Бизнес-идея және бизнес-модель ұғымдары</a:t>
            </a:r>
            <a:endParaRPr lang="kk-KZ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278130" algn="l"/>
              </a:tabLst>
            </a:pP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Дара кәсіпкерді қалай тіркеуге болады?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78130" algn="l"/>
              </a:tabLst>
            </a:pP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 тұлғаны қалай тіркеуге болады?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278130" algn="l"/>
              </a:tabLst>
            </a:pPr>
            <a:endParaRPr lang="kk-KZ" sz="28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477568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534</TotalTime>
  <Words>1912</Words>
  <Application>Microsoft Office PowerPoint</Application>
  <PresentationFormat>Широкоэкранный</PresentationFormat>
  <Paragraphs>203</Paragraphs>
  <Slides>26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Calibri</vt:lpstr>
      <vt:lpstr>Corbel</vt:lpstr>
      <vt:lpstr>Times New Roman</vt:lpstr>
      <vt:lpstr>Базис</vt:lpstr>
      <vt:lpstr>2-дәріс  Жеке бизнесті құрудың негізгі кезеңдері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Кәсіпорынды құру үшін қажет қадамдар Болжамды жоспар-зерттеме (1-3 ай)</vt:lpstr>
      <vt:lpstr>Егжей-тегжейлі жоспар-кеңес  (3-4 ай)</vt:lpstr>
      <vt:lpstr>Егжей-тегжейлі жоспар-дайындық жұмыстары  (4-5 ай)</vt:lpstr>
      <vt:lpstr>Жобаны жүзеге асырудың бастамасы</vt:lpstr>
      <vt:lpstr>Презентация PowerPoint</vt:lpstr>
      <vt:lpstr>Бизнес – идея деген не?</vt:lpstr>
      <vt:lpstr>Кәсіпкерлікке арналған идеяларды таңдау ережелері </vt:lpstr>
      <vt:lpstr>  Бизнес-модель – бұл кәсіпкерлік қызметтің тұжырымдамалық сипаттамасы, яғни:  1) компания өзінің тауарлары мен қызметтерін кім үшін өндіреді;  2) клиенттерге нақты қандай тауарлар мен қызметтер ұсынылады;  3) осы өнімдер қалай жасалады;  4) компания ненің есебінен табыс алады.  </vt:lpstr>
      <vt:lpstr>Презентация PowerPoint</vt:lpstr>
      <vt:lpstr>Дара кәсіпкерлерді онлайн тiркеу тәртібі</vt:lpstr>
      <vt:lpstr>Заңды тұлғаны шағын немесе орта кәсіпкерлік субъектісі ретінде онлайн-режимде қалай тіркеу керек?</vt:lpstr>
      <vt:lpstr>Презентация PowerPoint</vt:lpstr>
      <vt:lpstr>Презентация PowerPoint</vt:lpstr>
      <vt:lpstr>Презентация PowerPoint</vt:lpstr>
      <vt:lpstr>Презентация PowerPoint</vt:lpstr>
      <vt:lpstr>Бақылау сұрақтары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Кәсіпкерліктің экономикалық негіздері</dc:title>
  <dc:creator>Пользователь</dc:creator>
  <cp:lastModifiedBy>Абдрахманова Жаннур Сериковна</cp:lastModifiedBy>
  <cp:revision>66</cp:revision>
  <dcterms:created xsi:type="dcterms:W3CDTF">2019-01-27T17:34:40Z</dcterms:created>
  <dcterms:modified xsi:type="dcterms:W3CDTF">2023-09-12T10:26:47Z</dcterms:modified>
</cp:coreProperties>
</file>